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80" r:id="rId2"/>
    <p:sldId id="257" r:id="rId3"/>
    <p:sldId id="261" r:id="rId4"/>
    <p:sldId id="259" r:id="rId5"/>
    <p:sldId id="273" r:id="rId6"/>
    <p:sldId id="267" r:id="rId7"/>
    <p:sldId id="265" r:id="rId8"/>
    <p:sldId id="275" r:id="rId9"/>
    <p:sldId id="278" r:id="rId10"/>
    <p:sldId id="268" r:id="rId11"/>
    <p:sldId id="276" r:id="rId12"/>
    <p:sldId id="279" r:id="rId13"/>
    <p:sldId id="272" r:id="rId14"/>
    <p:sldId id="274" r:id="rId15"/>
    <p:sldId id="271" r:id="rId16"/>
    <p:sldId id="277" r:id="rId17"/>
  </p:sldIdLst>
  <p:sldSz cx="9144000" cy="6858000" type="screen4x3"/>
  <p:notesSz cx="7023100" cy="93091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cher, Jane" initials="FJ" lastIdx="2" clrIdx="0">
    <p:extLst>
      <p:ext uri="{19B8F6BF-5375-455C-9EA6-DF929625EA0E}">
        <p15:presenceInfo xmlns:p15="http://schemas.microsoft.com/office/powerpoint/2012/main" userId="S-1-5-21-1886802353-511055125-320618023-167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71524" autoAdjust="0"/>
  </p:normalViewPr>
  <p:slideViewPr>
    <p:cSldViewPr snapToGrid="0">
      <p:cViewPr varScale="1">
        <p:scale>
          <a:sx n="82" d="100"/>
          <a:sy n="82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C348F-26A9-454A-B483-7381795B3FB8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7512EBA5-708D-4756-AF31-5529CD1DF65C}">
      <dgm:prSet phldrT="[Text]"/>
      <dgm:spPr/>
      <dgm:t>
        <a:bodyPr/>
        <a:lstStyle/>
        <a:p>
          <a:pPr algn="ctr"/>
          <a:r>
            <a:rPr lang="en-US" dirty="0" smtClean="0"/>
            <a:t>Communication</a:t>
          </a:r>
          <a:endParaRPr lang="en-US" dirty="0"/>
        </a:p>
      </dgm:t>
    </dgm:pt>
    <dgm:pt modelId="{AAB01B65-6B2A-41FA-B3B3-C160CE557BB1}" type="parTrans" cxnId="{E6F065ED-21DB-4BD9-B297-3F6435F71D3D}">
      <dgm:prSet/>
      <dgm:spPr/>
      <dgm:t>
        <a:bodyPr/>
        <a:lstStyle/>
        <a:p>
          <a:pPr algn="ctr"/>
          <a:endParaRPr lang="en-US"/>
        </a:p>
      </dgm:t>
    </dgm:pt>
    <dgm:pt modelId="{51C8E363-0500-4E20-9FEC-87BB2515BF51}" type="sibTrans" cxnId="{E6F065ED-21DB-4BD9-B297-3F6435F71D3D}">
      <dgm:prSet/>
      <dgm:spPr/>
      <dgm:t>
        <a:bodyPr/>
        <a:lstStyle/>
        <a:p>
          <a:pPr algn="ctr"/>
          <a:endParaRPr lang="en-US"/>
        </a:p>
      </dgm:t>
    </dgm:pt>
    <dgm:pt modelId="{0C625C64-C1F1-4AA0-B76F-6BF5D6777C82}">
      <dgm:prSet phldrT="[Text]"/>
      <dgm:spPr/>
      <dgm:t>
        <a:bodyPr/>
        <a:lstStyle/>
        <a:p>
          <a:pPr algn="ctr"/>
          <a:r>
            <a:rPr lang="en-US" dirty="0" smtClean="0"/>
            <a:t>Organizational Awareness</a:t>
          </a:r>
          <a:endParaRPr lang="en-US" dirty="0"/>
        </a:p>
      </dgm:t>
    </dgm:pt>
    <dgm:pt modelId="{4A07DB9F-258B-4605-9159-EA9D2A27F5DB}" type="parTrans" cxnId="{AF9B58BD-C62E-4E83-A9A1-18670B48EC27}">
      <dgm:prSet/>
      <dgm:spPr/>
      <dgm:t>
        <a:bodyPr/>
        <a:lstStyle/>
        <a:p>
          <a:pPr algn="ctr"/>
          <a:endParaRPr lang="en-US"/>
        </a:p>
      </dgm:t>
    </dgm:pt>
    <dgm:pt modelId="{C2B79AE9-DD8C-4680-B447-9846A83449C2}" type="sibTrans" cxnId="{AF9B58BD-C62E-4E83-A9A1-18670B48EC27}">
      <dgm:prSet/>
      <dgm:spPr/>
      <dgm:t>
        <a:bodyPr/>
        <a:lstStyle/>
        <a:p>
          <a:pPr algn="ctr"/>
          <a:endParaRPr lang="en-US"/>
        </a:p>
      </dgm:t>
    </dgm:pt>
    <dgm:pt modelId="{5CD092FB-1F71-455C-999D-923FF8FAA926}">
      <dgm:prSet phldrT="[Text]"/>
      <dgm:spPr/>
      <dgm:t>
        <a:bodyPr/>
        <a:lstStyle/>
        <a:p>
          <a:pPr algn="ctr"/>
          <a:r>
            <a:rPr lang="en-US" dirty="0" smtClean="0"/>
            <a:t>Teamwork</a:t>
          </a:r>
          <a:endParaRPr lang="en-US" dirty="0"/>
        </a:p>
      </dgm:t>
    </dgm:pt>
    <dgm:pt modelId="{19F94487-EA24-4C6B-97B1-F31531726867}" type="parTrans" cxnId="{5E1BB6DC-4981-4120-97C9-B58DE8654F17}">
      <dgm:prSet/>
      <dgm:spPr/>
      <dgm:t>
        <a:bodyPr/>
        <a:lstStyle/>
        <a:p>
          <a:pPr algn="ctr"/>
          <a:endParaRPr lang="en-US"/>
        </a:p>
      </dgm:t>
    </dgm:pt>
    <dgm:pt modelId="{81107A74-4D50-4C5B-BE8A-81E0378F7292}" type="sibTrans" cxnId="{5E1BB6DC-4981-4120-97C9-B58DE8654F17}">
      <dgm:prSet/>
      <dgm:spPr/>
      <dgm:t>
        <a:bodyPr/>
        <a:lstStyle/>
        <a:p>
          <a:pPr algn="ctr"/>
          <a:endParaRPr lang="en-US"/>
        </a:p>
      </dgm:t>
    </dgm:pt>
    <dgm:pt modelId="{0203140E-AC5B-4CF8-8879-6A858EBAAC6C}">
      <dgm:prSet phldrT="[Text]"/>
      <dgm:spPr/>
      <dgm:t>
        <a:bodyPr/>
        <a:lstStyle/>
        <a:p>
          <a:pPr algn="ctr"/>
          <a:r>
            <a:rPr lang="en-US" dirty="0" smtClean="0"/>
            <a:t>Decision-Making</a:t>
          </a:r>
          <a:endParaRPr lang="en-US" dirty="0"/>
        </a:p>
      </dgm:t>
    </dgm:pt>
    <dgm:pt modelId="{75AE490E-64FF-4444-B5EE-28E7C0B7742A}" type="parTrans" cxnId="{3ED181A7-F1E6-450F-ACE4-A389B9E60622}">
      <dgm:prSet/>
      <dgm:spPr/>
      <dgm:t>
        <a:bodyPr/>
        <a:lstStyle/>
        <a:p>
          <a:pPr algn="ctr"/>
          <a:endParaRPr lang="en-US"/>
        </a:p>
      </dgm:t>
    </dgm:pt>
    <dgm:pt modelId="{11AD88AA-49FF-4D9D-A7C3-2A97337B10F6}" type="sibTrans" cxnId="{3ED181A7-F1E6-450F-ACE4-A389B9E60622}">
      <dgm:prSet/>
      <dgm:spPr/>
      <dgm:t>
        <a:bodyPr/>
        <a:lstStyle/>
        <a:p>
          <a:pPr algn="ctr"/>
          <a:endParaRPr lang="en-US"/>
        </a:p>
      </dgm:t>
    </dgm:pt>
    <dgm:pt modelId="{FF0494F8-FE89-4168-A044-B27AB2977793}">
      <dgm:prSet phldrT="[Text]"/>
      <dgm:spPr/>
      <dgm:t>
        <a:bodyPr/>
        <a:lstStyle/>
        <a:p>
          <a:pPr algn="ctr"/>
          <a:r>
            <a:rPr lang="en-US" dirty="0" smtClean="0"/>
            <a:t>Diplomacy</a:t>
          </a:r>
          <a:endParaRPr lang="en-US" dirty="0"/>
        </a:p>
      </dgm:t>
    </dgm:pt>
    <dgm:pt modelId="{74120CB5-F5E9-4A0C-84E2-4B0493A502BE}" type="parTrans" cxnId="{BE5B66D9-2291-4BC7-A960-074A9789C2E1}">
      <dgm:prSet/>
      <dgm:spPr/>
      <dgm:t>
        <a:bodyPr/>
        <a:lstStyle/>
        <a:p>
          <a:pPr algn="ctr"/>
          <a:endParaRPr lang="en-US"/>
        </a:p>
      </dgm:t>
    </dgm:pt>
    <dgm:pt modelId="{686C70E0-6691-4224-9786-442E9409DFDB}" type="sibTrans" cxnId="{BE5B66D9-2291-4BC7-A960-074A9789C2E1}">
      <dgm:prSet/>
      <dgm:spPr/>
      <dgm:t>
        <a:bodyPr/>
        <a:lstStyle/>
        <a:p>
          <a:pPr algn="ctr"/>
          <a:endParaRPr lang="en-US"/>
        </a:p>
      </dgm:t>
    </dgm:pt>
    <dgm:pt modelId="{58D02C4B-9825-4555-B0F7-54E45325FD6F}">
      <dgm:prSet phldrT="[Text]"/>
      <dgm:spPr/>
      <dgm:t>
        <a:bodyPr/>
        <a:lstStyle/>
        <a:p>
          <a:pPr algn="ctr"/>
          <a:r>
            <a:rPr lang="en-US" dirty="0" smtClean="0"/>
            <a:t>Emotional Intelligence</a:t>
          </a:r>
          <a:endParaRPr lang="en-US" dirty="0"/>
        </a:p>
      </dgm:t>
    </dgm:pt>
    <dgm:pt modelId="{A04CDF4A-FA18-41B5-AD42-CFFA6FB63187}" type="parTrans" cxnId="{D25D93CD-3130-4869-8C3D-933F5116E4C7}">
      <dgm:prSet/>
      <dgm:spPr/>
      <dgm:t>
        <a:bodyPr/>
        <a:lstStyle/>
        <a:p>
          <a:pPr algn="ctr"/>
          <a:endParaRPr lang="en-US"/>
        </a:p>
      </dgm:t>
    </dgm:pt>
    <dgm:pt modelId="{6A4F296F-E4DD-4644-AE37-CC1DCE697F71}" type="sibTrans" cxnId="{D25D93CD-3130-4869-8C3D-933F5116E4C7}">
      <dgm:prSet/>
      <dgm:spPr/>
      <dgm:t>
        <a:bodyPr/>
        <a:lstStyle/>
        <a:p>
          <a:pPr algn="ctr"/>
          <a:endParaRPr lang="en-US"/>
        </a:p>
      </dgm:t>
    </dgm:pt>
    <dgm:pt modelId="{7F821595-53CA-417A-95FC-A6ED5ABED404}">
      <dgm:prSet phldrT="[Text]"/>
      <dgm:spPr/>
      <dgm:t>
        <a:bodyPr/>
        <a:lstStyle/>
        <a:p>
          <a:pPr algn="ctr"/>
          <a:r>
            <a:rPr lang="en-US" dirty="0" smtClean="0"/>
            <a:t>Influence</a:t>
          </a:r>
          <a:endParaRPr lang="en-US" dirty="0"/>
        </a:p>
      </dgm:t>
    </dgm:pt>
    <dgm:pt modelId="{D09F3C97-8329-49BB-A208-153E06D971B5}" type="parTrans" cxnId="{4B8BB98D-EA34-41F2-9E36-83F1A4E1A2B4}">
      <dgm:prSet/>
      <dgm:spPr/>
      <dgm:t>
        <a:bodyPr/>
        <a:lstStyle/>
        <a:p>
          <a:pPr algn="ctr"/>
          <a:endParaRPr lang="en-US"/>
        </a:p>
      </dgm:t>
    </dgm:pt>
    <dgm:pt modelId="{0FF1841D-7B8A-4AD8-8D38-E88D27439E64}" type="sibTrans" cxnId="{4B8BB98D-EA34-41F2-9E36-83F1A4E1A2B4}">
      <dgm:prSet/>
      <dgm:spPr/>
      <dgm:t>
        <a:bodyPr/>
        <a:lstStyle/>
        <a:p>
          <a:pPr algn="ctr"/>
          <a:endParaRPr lang="en-US"/>
        </a:p>
      </dgm:t>
    </dgm:pt>
    <dgm:pt modelId="{D7357B0B-E05B-4087-BF7D-A629EA8E9D63}" type="pres">
      <dgm:prSet presAssocID="{023C348F-26A9-454A-B483-7381795B3FB8}" presName="compositeShape" presStyleCnt="0">
        <dgm:presLayoutVars>
          <dgm:chMax val="7"/>
          <dgm:dir/>
          <dgm:resizeHandles val="exact"/>
        </dgm:presLayoutVars>
      </dgm:prSet>
      <dgm:spPr/>
    </dgm:pt>
    <dgm:pt modelId="{A4953832-97DA-4C1E-B7E6-4FEF87FE3FE8}" type="pres">
      <dgm:prSet presAssocID="{7512EBA5-708D-4756-AF31-5529CD1DF65C}" presName="circ1" presStyleLbl="vennNode1" presStyleIdx="0" presStyleCnt="7"/>
      <dgm:spPr/>
    </dgm:pt>
    <dgm:pt modelId="{664D699E-BF5C-4418-AB28-6A6BEBAA38E9}" type="pres">
      <dgm:prSet presAssocID="{7512EBA5-708D-4756-AF31-5529CD1DF65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16994-8A7C-409E-A9F4-D9BE7F59C848}" type="pres">
      <dgm:prSet presAssocID="{0203140E-AC5B-4CF8-8879-6A858EBAAC6C}" presName="circ2" presStyleLbl="vennNode1" presStyleIdx="1" presStyleCnt="7"/>
      <dgm:spPr/>
      <dgm:t>
        <a:bodyPr/>
        <a:lstStyle/>
        <a:p>
          <a:endParaRPr lang="en-US"/>
        </a:p>
      </dgm:t>
    </dgm:pt>
    <dgm:pt modelId="{D52BE007-2FD9-45E6-9395-56B8FDBB218B}" type="pres">
      <dgm:prSet presAssocID="{0203140E-AC5B-4CF8-8879-6A858EBAAC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9FA28-62BF-432A-9F7F-3E6D7423BDCD}" type="pres">
      <dgm:prSet presAssocID="{FF0494F8-FE89-4168-A044-B27AB2977793}" presName="circ3" presStyleLbl="vennNode1" presStyleIdx="2" presStyleCnt="7"/>
      <dgm:spPr/>
    </dgm:pt>
    <dgm:pt modelId="{63224D2E-C206-408D-9FAC-2FF722551F3E}" type="pres">
      <dgm:prSet presAssocID="{FF0494F8-FE89-4168-A044-B27AB29777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CFCA1-1B38-417A-B0A8-F15FD39D60E0}" type="pres">
      <dgm:prSet presAssocID="{58D02C4B-9825-4555-B0F7-54E45325FD6F}" presName="circ4" presStyleLbl="vennNode1" presStyleIdx="3" presStyleCnt="7"/>
      <dgm:spPr/>
    </dgm:pt>
    <dgm:pt modelId="{E68BD65B-8899-4877-97C7-823F36814CCC}" type="pres">
      <dgm:prSet presAssocID="{58D02C4B-9825-4555-B0F7-54E45325FD6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C12DB-95DA-48EF-BDA1-E90D76E23C59}" type="pres">
      <dgm:prSet presAssocID="{7F821595-53CA-417A-95FC-A6ED5ABED404}" presName="circ5" presStyleLbl="vennNode1" presStyleIdx="4" presStyleCnt="7"/>
      <dgm:spPr/>
    </dgm:pt>
    <dgm:pt modelId="{30F69CEE-B22E-4704-A1C6-F953149D5C6D}" type="pres">
      <dgm:prSet presAssocID="{7F821595-53CA-417A-95FC-A6ED5ABED40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3EC43-6799-4DD1-8986-D0245357E774}" type="pres">
      <dgm:prSet presAssocID="{0C625C64-C1F1-4AA0-B76F-6BF5D6777C82}" presName="circ6" presStyleLbl="vennNode1" presStyleIdx="5" presStyleCnt="7"/>
      <dgm:spPr/>
    </dgm:pt>
    <dgm:pt modelId="{773137B8-50D6-4A70-9AE5-1958631DA4CF}" type="pres">
      <dgm:prSet presAssocID="{0C625C64-C1F1-4AA0-B76F-6BF5D6777C8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4672F-36D0-4C90-9637-B49A73477590}" type="pres">
      <dgm:prSet presAssocID="{5CD092FB-1F71-455C-999D-923FF8FAA926}" presName="circ7" presStyleLbl="vennNode1" presStyleIdx="6" presStyleCnt="7"/>
      <dgm:spPr/>
    </dgm:pt>
    <dgm:pt modelId="{3CDD367A-702A-4D68-BB91-E2706B572555}" type="pres">
      <dgm:prSet presAssocID="{5CD092FB-1F71-455C-999D-923FF8FAA926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91684-AB08-41FF-9DEA-6819D0EA1800}" type="presOf" srcId="{0C625C64-C1F1-4AA0-B76F-6BF5D6777C82}" destId="{773137B8-50D6-4A70-9AE5-1958631DA4CF}" srcOrd="0" destOrd="0" presId="urn:microsoft.com/office/officeart/2005/8/layout/venn1"/>
    <dgm:cxn modelId="{AF9B58BD-C62E-4E83-A9A1-18670B48EC27}" srcId="{023C348F-26A9-454A-B483-7381795B3FB8}" destId="{0C625C64-C1F1-4AA0-B76F-6BF5D6777C82}" srcOrd="5" destOrd="0" parTransId="{4A07DB9F-258B-4605-9159-EA9D2A27F5DB}" sibTransId="{C2B79AE9-DD8C-4680-B447-9846A83449C2}"/>
    <dgm:cxn modelId="{C46DC8A7-BBBF-47E5-9F4A-91F816FA1646}" type="presOf" srcId="{58D02C4B-9825-4555-B0F7-54E45325FD6F}" destId="{E68BD65B-8899-4877-97C7-823F36814CCC}" srcOrd="0" destOrd="0" presId="urn:microsoft.com/office/officeart/2005/8/layout/venn1"/>
    <dgm:cxn modelId="{E6F065ED-21DB-4BD9-B297-3F6435F71D3D}" srcId="{023C348F-26A9-454A-B483-7381795B3FB8}" destId="{7512EBA5-708D-4756-AF31-5529CD1DF65C}" srcOrd="0" destOrd="0" parTransId="{AAB01B65-6B2A-41FA-B3B3-C160CE557BB1}" sibTransId="{51C8E363-0500-4E20-9FEC-87BB2515BF51}"/>
    <dgm:cxn modelId="{FABDE9DE-6F14-4460-B697-7D29FC95046C}" type="presOf" srcId="{0203140E-AC5B-4CF8-8879-6A858EBAAC6C}" destId="{D52BE007-2FD9-45E6-9395-56B8FDBB218B}" srcOrd="0" destOrd="0" presId="urn:microsoft.com/office/officeart/2005/8/layout/venn1"/>
    <dgm:cxn modelId="{BE5B66D9-2291-4BC7-A960-074A9789C2E1}" srcId="{023C348F-26A9-454A-B483-7381795B3FB8}" destId="{FF0494F8-FE89-4168-A044-B27AB2977793}" srcOrd="2" destOrd="0" parTransId="{74120CB5-F5E9-4A0C-84E2-4B0493A502BE}" sibTransId="{686C70E0-6691-4224-9786-442E9409DFDB}"/>
    <dgm:cxn modelId="{D25D93CD-3130-4869-8C3D-933F5116E4C7}" srcId="{023C348F-26A9-454A-B483-7381795B3FB8}" destId="{58D02C4B-9825-4555-B0F7-54E45325FD6F}" srcOrd="3" destOrd="0" parTransId="{A04CDF4A-FA18-41B5-AD42-CFFA6FB63187}" sibTransId="{6A4F296F-E4DD-4644-AE37-CC1DCE697F71}"/>
    <dgm:cxn modelId="{DBEBBBDB-162F-42D6-9C42-702BDE9C3F96}" type="presOf" srcId="{5CD092FB-1F71-455C-999D-923FF8FAA926}" destId="{3CDD367A-702A-4D68-BB91-E2706B572555}" srcOrd="0" destOrd="0" presId="urn:microsoft.com/office/officeart/2005/8/layout/venn1"/>
    <dgm:cxn modelId="{90A91F03-2B35-4146-8006-E72EA48D0496}" type="presOf" srcId="{FF0494F8-FE89-4168-A044-B27AB2977793}" destId="{63224D2E-C206-408D-9FAC-2FF722551F3E}" srcOrd="0" destOrd="0" presId="urn:microsoft.com/office/officeart/2005/8/layout/venn1"/>
    <dgm:cxn modelId="{4B8BB98D-EA34-41F2-9E36-83F1A4E1A2B4}" srcId="{023C348F-26A9-454A-B483-7381795B3FB8}" destId="{7F821595-53CA-417A-95FC-A6ED5ABED404}" srcOrd="4" destOrd="0" parTransId="{D09F3C97-8329-49BB-A208-153E06D971B5}" sibTransId="{0FF1841D-7B8A-4AD8-8D38-E88D27439E64}"/>
    <dgm:cxn modelId="{88CA3649-808D-4788-AC85-1F865A77F467}" type="presOf" srcId="{023C348F-26A9-454A-B483-7381795B3FB8}" destId="{D7357B0B-E05B-4087-BF7D-A629EA8E9D63}" srcOrd="0" destOrd="0" presId="urn:microsoft.com/office/officeart/2005/8/layout/venn1"/>
    <dgm:cxn modelId="{5E1BB6DC-4981-4120-97C9-B58DE8654F17}" srcId="{023C348F-26A9-454A-B483-7381795B3FB8}" destId="{5CD092FB-1F71-455C-999D-923FF8FAA926}" srcOrd="6" destOrd="0" parTransId="{19F94487-EA24-4C6B-97B1-F31531726867}" sibTransId="{81107A74-4D50-4C5B-BE8A-81E0378F7292}"/>
    <dgm:cxn modelId="{C61D6416-730B-4447-A18D-5BA5B6682EC6}" type="presOf" srcId="{7512EBA5-708D-4756-AF31-5529CD1DF65C}" destId="{664D699E-BF5C-4418-AB28-6A6BEBAA38E9}" srcOrd="0" destOrd="0" presId="urn:microsoft.com/office/officeart/2005/8/layout/venn1"/>
    <dgm:cxn modelId="{3ED181A7-F1E6-450F-ACE4-A389B9E60622}" srcId="{023C348F-26A9-454A-B483-7381795B3FB8}" destId="{0203140E-AC5B-4CF8-8879-6A858EBAAC6C}" srcOrd="1" destOrd="0" parTransId="{75AE490E-64FF-4444-B5EE-28E7C0B7742A}" sibTransId="{11AD88AA-49FF-4D9D-A7C3-2A97337B10F6}"/>
    <dgm:cxn modelId="{8062BABA-8A1F-4A1A-87A6-596C64E88784}" type="presOf" srcId="{7F821595-53CA-417A-95FC-A6ED5ABED404}" destId="{30F69CEE-B22E-4704-A1C6-F953149D5C6D}" srcOrd="0" destOrd="0" presId="urn:microsoft.com/office/officeart/2005/8/layout/venn1"/>
    <dgm:cxn modelId="{A47FDE58-CEE0-4358-97BD-83069501108D}" type="presParOf" srcId="{D7357B0B-E05B-4087-BF7D-A629EA8E9D63}" destId="{A4953832-97DA-4C1E-B7E6-4FEF87FE3FE8}" srcOrd="0" destOrd="0" presId="urn:microsoft.com/office/officeart/2005/8/layout/venn1"/>
    <dgm:cxn modelId="{7BF441BB-508D-4D33-9912-29297FCB0BF1}" type="presParOf" srcId="{D7357B0B-E05B-4087-BF7D-A629EA8E9D63}" destId="{664D699E-BF5C-4418-AB28-6A6BEBAA38E9}" srcOrd="1" destOrd="0" presId="urn:microsoft.com/office/officeart/2005/8/layout/venn1"/>
    <dgm:cxn modelId="{E77C0D2A-2FBD-467A-9CFC-24AC1557E683}" type="presParOf" srcId="{D7357B0B-E05B-4087-BF7D-A629EA8E9D63}" destId="{9AF16994-8A7C-409E-A9F4-D9BE7F59C848}" srcOrd="2" destOrd="0" presId="urn:microsoft.com/office/officeart/2005/8/layout/venn1"/>
    <dgm:cxn modelId="{6BE69C2E-5647-4636-86EA-D02A49BE0106}" type="presParOf" srcId="{D7357B0B-E05B-4087-BF7D-A629EA8E9D63}" destId="{D52BE007-2FD9-45E6-9395-56B8FDBB218B}" srcOrd="3" destOrd="0" presId="urn:microsoft.com/office/officeart/2005/8/layout/venn1"/>
    <dgm:cxn modelId="{48AB2589-5A91-4DBA-97F6-CD8642F039CA}" type="presParOf" srcId="{D7357B0B-E05B-4087-BF7D-A629EA8E9D63}" destId="{E9A9FA28-62BF-432A-9F7F-3E6D7423BDCD}" srcOrd="4" destOrd="0" presId="urn:microsoft.com/office/officeart/2005/8/layout/venn1"/>
    <dgm:cxn modelId="{DC93C658-581B-485B-9A8B-CAE8454930D2}" type="presParOf" srcId="{D7357B0B-E05B-4087-BF7D-A629EA8E9D63}" destId="{63224D2E-C206-408D-9FAC-2FF722551F3E}" srcOrd="5" destOrd="0" presId="urn:microsoft.com/office/officeart/2005/8/layout/venn1"/>
    <dgm:cxn modelId="{78290BA8-1073-4310-9D98-DA2182CA15C8}" type="presParOf" srcId="{D7357B0B-E05B-4087-BF7D-A629EA8E9D63}" destId="{223CFCA1-1B38-417A-B0A8-F15FD39D60E0}" srcOrd="6" destOrd="0" presId="urn:microsoft.com/office/officeart/2005/8/layout/venn1"/>
    <dgm:cxn modelId="{F243FF16-F14A-4BC9-A410-BC7070952085}" type="presParOf" srcId="{D7357B0B-E05B-4087-BF7D-A629EA8E9D63}" destId="{E68BD65B-8899-4877-97C7-823F36814CCC}" srcOrd="7" destOrd="0" presId="urn:microsoft.com/office/officeart/2005/8/layout/venn1"/>
    <dgm:cxn modelId="{6A0594C9-3AD0-4236-A2AE-56DE5B690D0E}" type="presParOf" srcId="{D7357B0B-E05B-4087-BF7D-A629EA8E9D63}" destId="{97FC12DB-95DA-48EF-BDA1-E90D76E23C59}" srcOrd="8" destOrd="0" presId="urn:microsoft.com/office/officeart/2005/8/layout/venn1"/>
    <dgm:cxn modelId="{1C653946-FC95-42C3-AF86-A6F519DF305C}" type="presParOf" srcId="{D7357B0B-E05B-4087-BF7D-A629EA8E9D63}" destId="{30F69CEE-B22E-4704-A1C6-F953149D5C6D}" srcOrd="9" destOrd="0" presId="urn:microsoft.com/office/officeart/2005/8/layout/venn1"/>
    <dgm:cxn modelId="{9265F86F-B58C-45CF-8CE2-2A8B00F2F14F}" type="presParOf" srcId="{D7357B0B-E05B-4087-BF7D-A629EA8E9D63}" destId="{84B3EC43-6799-4DD1-8986-D0245357E774}" srcOrd="10" destOrd="0" presId="urn:microsoft.com/office/officeart/2005/8/layout/venn1"/>
    <dgm:cxn modelId="{473AC161-DEDB-4884-834E-351C239D85EE}" type="presParOf" srcId="{D7357B0B-E05B-4087-BF7D-A629EA8E9D63}" destId="{773137B8-50D6-4A70-9AE5-1958631DA4CF}" srcOrd="11" destOrd="0" presId="urn:microsoft.com/office/officeart/2005/8/layout/venn1"/>
    <dgm:cxn modelId="{7DB738E8-DC07-4DBF-8E2B-B6DD1752386B}" type="presParOf" srcId="{D7357B0B-E05B-4087-BF7D-A629EA8E9D63}" destId="{CF64672F-36D0-4C90-9637-B49A73477590}" srcOrd="12" destOrd="0" presId="urn:microsoft.com/office/officeart/2005/8/layout/venn1"/>
    <dgm:cxn modelId="{82A5AC2B-30EF-4182-8EFB-5C13BED46D70}" type="presParOf" srcId="{D7357B0B-E05B-4087-BF7D-A629EA8E9D63}" destId="{3CDD367A-702A-4D68-BB91-E2706B572555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A4A11-202E-4FA8-9829-1211A8457BC7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148B64-77A6-43AF-8F08-962A07C3E7AC}">
      <dgm:prSet phldrT="[Text]"/>
      <dgm:spPr/>
      <dgm:t>
        <a:bodyPr/>
        <a:lstStyle/>
        <a:p>
          <a:r>
            <a:rPr lang="en-US" b="1" dirty="0" smtClean="0"/>
            <a:t>Who to Ask..</a:t>
          </a:r>
          <a:endParaRPr lang="en-US" b="1" dirty="0"/>
        </a:p>
      </dgm:t>
    </dgm:pt>
    <dgm:pt modelId="{DB773EBA-CE8F-4B7E-86D6-76595B78658A}" type="parTrans" cxnId="{348021B7-C539-4D34-ABA5-C89BCD37C74D}">
      <dgm:prSet/>
      <dgm:spPr/>
      <dgm:t>
        <a:bodyPr/>
        <a:lstStyle/>
        <a:p>
          <a:endParaRPr lang="en-US"/>
        </a:p>
      </dgm:t>
    </dgm:pt>
    <dgm:pt modelId="{2CC0AFDE-ADE2-4B9C-8C8D-7C8D660CAF64}" type="sibTrans" cxnId="{348021B7-C539-4D34-ABA5-C89BCD37C74D}">
      <dgm:prSet/>
      <dgm:spPr/>
      <dgm:t>
        <a:bodyPr/>
        <a:lstStyle/>
        <a:p>
          <a:endParaRPr lang="en-US"/>
        </a:p>
      </dgm:t>
    </dgm:pt>
    <dgm:pt modelId="{5A363BB2-69D6-4B77-975E-D6461C890317}">
      <dgm:prSet phldrT="[Text]" custT="1"/>
      <dgm:spPr>
        <a:solidFill>
          <a:srgbClr val="FFFF00"/>
        </a:solidFill>
      </dgm:spPr>
      <dgm:t>
        <a:bodyPr/>
        <a:lstStyle/>
        <a:p>
          <a:pPr algn="ctr"/>
          <a:endParaRPr lang="en-US" sz="1800" b="1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algn="ctr"/>
          <a:r>
            <a:rPr lang="en-US" sz="1800" b="1" dirty="0" smtClean="0">
              <a:solidFill>
                <a:schemeClr val="bg1"/>
              </a:solidFill>
              <a:latin typeface="+mn-lt"/>
              <a:cs typeface="Helvetica" pitchFamily="34" charset="0"/>
            </a:rPr>
            <a:t>Minimum of 6 respondents </a:t>
          </a:r>
        </a:p>
        <a:p>
          <a:pPr algn="ctr"/>
          <a:r>
            <a:rPr lang="en-US" sz="1800" b="1" i="1" dirty="0" smtClean="0">
              <a:solidFill>
                <a:schemeClr val="bg1"/>
              </a:solidFill>
              <a:latin typeface="+mn-lt"/>
              <a:cs typeface="Helvetica" pitchFamily="34" charset="0"/>
            </a:rPr>
            <a:t>More is better!</a:t>
          </a:r>
        </a:p>
        <a:p>
          <a:pPr algn="ctr"/>
          <a:r>
            <a:rPr lang="en-US" sz="1800" b="1" dirty="0" smtClean="0">
              <a:solidFill>
                <a:schemeClr val="bg1"/>
              </a:solidFill>
              <a:latin typeface="+mn-lt"/>
              <a:cs typeface="Helvetica" pitchFamily="34" charset="0"/>
            </a:rPr>
            <a:t> 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9C8EEFEC-553E-4707-AE9E-24A4B090059B}" type="parTrans" cxnId="{37018FA3-EB4A-4593-822A-1C473DCF1F92}">
      <dgm:prSet/>
      <dgm:spPr/>
      <dgm:t>
        <a:bodyPr/>
        <a:lstStyle/>
        <a:p>
          <a:endParaRPr lang="en-US"/>
        </a:p>
      </dgm:t>
    </dgm:pt>
    <dgm:pt modelId="{E4AC2E17-7E7E-4498-85C1-45CA67D0517C}" type="sibTrans" cxnId="{37018FA3-EB4A-4593-822A-1C473DCF1F92}">
      <dgm:prSet/>
      <dgm:spPr/>
      <dgm:t>
        <a:bodyPr/>
        <a:lstStyle/>
        <a:p>
          <a:endParaRPr lang="en-US"/>
        </a:p>
      </dgm:t>
    </dgm:pt>
    <dgm:pt modelId="{5A3E8813-ADF3-4CC0-8E5C-FAF92129B705}">
      <dgm:prSet phldrT="[Text]"/>
      <dgm:spPr/>
      <dgm:t>
        <a:bodyPr/>
        <a:lstStyle/>
        <a:p>
          <a:r>
            <a:rPr lang="en-US" b="1" dirty="0" smtClean="0"/>
            <a:t>How to Ask…</a:t>
          </a:r>
          <a:endParaRPr lang="en-US" b="1" dirty="0"/>
        </a:p>
      </dgm:t>
    </dgm:pt>
    <dgm:pt modelId="{C82498F4-6204-4B35-B8C5-7D8675944323}" type="parTrans" cxnId="{41DF5003-1FAD-4F47-B282-88C5D9147B98}">
      <dgm:prSet/>
      <dgm:spPr/>
      <dgm:t>
        <a:bodyPr/>
        <a:lstStyle/>
        <a:p>
          <a:endParaRPr lang="en-US"/>
        </a:p>
      </dgm:t>
    </dgm:pt>
    <dgm:pt modelId="{50493B05-16AA-4935-9630-1765ED02E28A}" type="sibTrans" cxnId="{41DF5003-1FAD-4F47-B282-88C5D9147B98}">
      <dgm:prSet/>
      <dgm:spPr/>
      <dgm:t>
        <a:bodyPr/>
        <a:lstStyle/>
        <a:p>
          <a:endParaRPr lang="en-US"/>
        </a:p>
      </dgm:t>
    </dgm:pt>
    <dgm:pt modelId="{E3B8890C-6981-4C8B-B8FD-29B25B05C6EC}">
      <dgm:prSet phldrT="[Text]"/>
      <dgm:spPr>
        <a:solidFill>
          <a:srgbClr val="FFFF00"/>
        </a:solidFill>
      </dgm:spPr>
      <dgm:t>
        <a:bodyPr/>
        <a:lstStyle/>
        <a:p>
          <a:pPr algn="ctr"/>
          <a:endParaRPr lang="en-US" b="1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algn="ctr"/>
          <a:r>
            <a:rPr lang="en-US" b="1" dirty="0" smtClean="0">
              <a:solidFill>
                <a:schemeClr val="bg1"/>
              </a:solidFill>
              <a:latin typeface="+mn-lt"/>
              <a:cs typeface="Helvetica" pitchFamily="34" charset="0"/>
            </a:rPr>
            <a:t>Talk with each respondent personally before sending the assessment invitation</a:t>
          </a:r>
        </a:p>
        <a:p>
          <a:pPr algn="ctr"/>
          <a:endParaRPr lang="en-US" b="1" dirty="0">
            <a:solidFill>
              <a:schemeClr val="bg1"/>
            </a:solidFill>
            <a:latin typeface="+mn-lt"/>
          </a:endParaRPr>
        </a:p>
      </dgm:t>
    </dgm:pt>
    <dgm:pt modelId="{5AC13744-6228-426E-9287-986A312CF64C}" type="parTrans" cxnId="{5D65A2E6-AE17-4A59-B429-844A1A681595}">
      <dgm:prSet/>
      <dgm:spPr/>
      <dgm:t>
        <a:bodyPr/>
        <a:lstStyle/>
        <a:p>
          <a:endParaRPr lang="en-US"/>
        </a:p>
      </dgm:t>
    </dgm:pt>
    <dgm:pt modelId="{237FB024-ABC5-4C86-885A-C50E3A5DF17A}" type="sibTrans" cxnId="{5D65A2E6-AE17-4A59-B429-844A1A681595}">
      <dgm:prSet/>
      <dgm:spPr/>
      <dgm:t>
        <a:bodyPr/>
        <a:lstStyle/>
        <a:p>
          <a:endParaRPr lang="en-US"/>
        </a:p>
      </dgm:t>
    </dgm:pt>
    <dgm:pt modelId="{7F03DA29-7881-4233-AD85-2CA32584D7A2}">
      <dgm:prSet phldrT="[Text]"/>
      <dgm:spPr/>
      <dgm:t>
        <a:bodyPr/>
        <a:lstStyle/>
        <a:p>
          <a:r>
            <a:rPr lang="en-US" b="1" dirty="0" smtClean="0"/>
            <a:t>When to Ask…</a:t>
          </a:r>
          <a:endParaRPr lang="en-US" b="1" dirty="0"/>
        </a:p>
      </dgm:t>
    </dgm:pt>
    <dgm:pt modelId="{E6EF5374-1DB0-4119-84B4-B08C9F973AEF}" type="parTrans" cxnId="{E083B08C-BA47-46ED-9C11-8B1821529DA6}">
      <dgm:prSet/>
      <dgm:spPr/>
      <dgm:t>
        <a:bodyPr/>
        <a:lstStyle/>
        <a:p>
          <a:endParaRPr lang="en-US"/>
        </a:p>
      </dgm:t>
    </dgm:pt>
    <dgm:pt modelId="{4A6D4A09-884F-472D-93DF-25C02F10CEBD}" type="sibTrans" cxnId="{E083B08C-BA47-46ED-9C11-8B1821529DA6}">
      <dgm:prSet/>
      <dgm:spPr/>
      <dgm:t>
        <a:bodyPr/>
        <a:lstStyle/>
        <a:p>
          <a:endParaRPr lang="en-US"/>
        </a:p>
      </dgm:t>
    </dgm:pt>
    <dgm:pt modelId="{A15414F9-D686-45C0-8DFF-11A06C3DD061}">
      <dgm:prSet phldrT="[Text]" custT="1"/>
      <dgm:spPr/>
      <dgm:t>
        <a:bodyPr/>
        <a:lstStyle/>
        <a:p>
          <a:pPr algn="ctr"/>
          <a:endParaRPr lang="en-US" sz="1700" b="1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algn="ctr"/>
          <a:r>
            <a:rPr lang="en-US" sz="1900" b="1" dirty="0" smtClean="0">
              <a:solidFill>
                <a:schemeClr val="bg1"/>
              </a:solidFill>
              <a:latin typeface="+mn-lt"/>
              <a:cs typeface="Helvetica" pitchFamily="34" charset="0"/>
            </a:rPr>
            <a:t>Start thinking about </a:t>
          </a:r>
          <a:r>
            <a:rPr lang="en-US" sz="1900" b="1" dirty="0" smtClean="0">
              <a:solidFill>
                <a:schemeClr val="bg1"/>
              </a:solidFill>
              <a:latin typeface="+mn-lt"/>
              <a:cs typeface="Helvetica" pitchFamily="34" charset="0"/>
            </a:rPr>
            <a:t>evaluator list immediately</a:t>
          </a:r>
          <a:endParaRPr lang="en-US" sz="1900" b="1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algn="ctr"/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079A61FC-DFA2-4364-B7D1-13D14B9403D6}" type="parTrans" cxnId="{0924A87F-E636-423A-8DF1-14FC3653C35F}">
      <dgm:prSet/>
      <dgm:spPr/>
      <dgm:t>
        <a:bodyPr/>
        <a:lstStyle/>
        <a:p>
          <a:endParaRPr lang="en-US"/>
        </a:p>
      </dgm:t>
    </dgm:pt>
    <dgm:pt modelId="{CE4599A0-E971-4B4F-A64A-5F68AE7035D9}" type="sibTrans" cxnId="{0924A87F-E636-423A-8DF1-14FC3653C35F}">
      <dgm:prSet/>
      <dgm:spPr/>
      <dgm:t>
        <a:bodyPr/>
        <a:lstStyle/>
        <a:p>
          <a:endParaRPr lang="en-US"/>
        </a:p>
      </dgm:t>
    </dgm:pt>
    <dgm:pt modelId="{A917D3A9-E85D-44E1-83DD-C7CC3312781E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800" b="0" u="sng" dirty="0" smtClean="0">
              <a:solidFill>
                <a:schemeClr val="bg1"/>
              </a:solidFill>
              <a:latin typeface="+mn-lt"/>
              <a:cs typeface="Helvetica" pitchFamily="34" charset="0"/>
            </a:rPr>
            <a:t>6-8 professional contacts </a:t>
          </a:r>
          <a:r>
            <a:rPr lang="en-US" sz="1800" b="0" dirty="0" smtClean="0">
              <a:solidFill>
                <a:schemeClr val="bg1"/>
              </a:solidFill>
              <a:latin typeface="+mn-lt"/>
              <a:cs typeface="Helvetica" pitchFamily="34" charset="0"/>
            </a:rPr>
            <a:t>Include former bosses, colleagues, and direct reports</a:t>
          </a:r>
        </a:p>
      </dgm:t>
    </dgm:pt>
    <dgm:pt modelId="{DA321BA5-7B6D-4D29-AA8A-E60D1088B862}" type="parTrans" cxnId="{29C03A8A-E7AF-4816-9ECE-E5A865090524}">
      <dgm:prSet/>
      <dgm:spPr/>
      <dgm:t>
        <a:bodyPr/>
        <a:lstStyle/>
        <a:p>
          <a:endParaRPr lang="en-US"/>
        </a:p>
      </dgm:t>
    </dgm:pt>
    <dgm:pt modelId="{F24359BB-C05B-4F9B-AA38-31BE17007CA0}" type="sibTrans" cxnId="{29C03A8A-E7AF-4816-9ECE-E5A865090524}">
      <dgm:prSet/>
      <dgm:spPr/>
      <dgm:t>
        <a:bodyPr/>
        <a:lstStyle/>
        <a:p>
          <a:endParaRPr lang="en-US"/>
        </a:p>
      </dgm:t>
    </dgm:pt>
    <dgm:pt modelId="{3B8208AF-022D-4EDA-A93F-745B3C9E0938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800" b="0" dirty="0" smtClean="0">
              <a:solidFill>
                <a:schemeClr val="bg1"/>
              </a:solidFill>
              <a:latin typeface="+mn-lt"/>
              <a:cs typeface="Helvetica" pitchFamily="34" charset="0"/>
            </a:rPr>
            <a:t>Evaluators who experienced your professional behaviors and the results of those behaviors</a:t>
          </a:r>
        </a:p>
      </dgm:t>
    </dgm:pt>
    <dgm:pt modelId="{738FF808-F61C-4CA9-8E13-DEBCBDA22079}" type="parTrans" cxnId="{96533345-788C-4DEA-A412-BE3F278C1631}">
      <dgm:prSet/>
      <dgm:spPr/>
      <dgm:t>
        <a:bodyPr/>
        <a:lstStyle/>
        <a:p>
          <a:endParaRPr lang="en-US"/>
        </a:p>
      </dgm:t>
    </dgm:pt>
    <dgm:pt modelId="{A188A237-3ABE-4588-B760-14393804ECD8}" type="sibTrans" cxnId="{96533345-788C-4DEA-A412-BE3F278C1631}">
      <dgm:prSet/>
      <dgm:spPr/>
      <dgm:t>
        <a:bodyPr/>
        <a:lstStyle/>
        <a:p>
          <a:endParaRPr lang="en-US"/>
        </a:p>
      </dgm:t>
    </dgm:pt>
    <dgm:pt modelId="{E3A246F5-A834-4A38-95F5-52F573A3A995}">
      <dgm:prSet/>
      <dgm:spPr>
        <a:solidFill>
          <a:srgbClr val="FFFF00"/>
        </a:solidFill>
      </dgm:spPr>
      <dgm:t>
        <a:bodyPr/>
        <a:lstStyle/>
        <a:p>
          <a:pPr algn="ctr"/>
          <a:r>
            <a:rPr lang="en-US" b="0" dirty="0" smtClean="0">
              <a:solidFill>
                <a:schemeClr val="bg1"/>
              </a:solidFill>
              <a:latin typeface="+mn-lt"/>
              <a:cs typeface="Helvetica" pitchFamily="34" charset="0"/>
            </a:rPr>
            <a:t>You can use our invitation template </a:t>
          </a:r>
        </a:p>
        <a:p>
          <a:pPr algn="ctr"/>
          <a:endParaRPr lang="en-US" b="0" dirty="0" smtClean="0">
            <a:solidFill>
              <a:schemeClr val="bg1"/>
            </a:solidFill>
            <a:latin typeface="+mn-lt"/>
            <a:cs typeface="Helvetica" pitchFamily="34" charset="0"/>
          </a:endParaRPr>
        </a:p>
      </dgm:t>
    </dgm:pt>
    <dgm:pt modelId="{127C06AD-7C45-47D5-A67C-9C12511A0C9C}" type="parTrans" cxnId="{34F14CEC-1EEE-4F6D-AA30-172E54515836}">
      <dgm:prSet/>
      <dgm:spPr/>
      <dgm:t>
        <a:bodyPr/>
        <a:lstStyle/>
        <a:p>
          <a:endParaRPr lang="en-US"/>
        </a:p>
      </dgm:t>
    </dgm:pt>
    <dgm:pt modelId="{0A5902DA-A865-49AD-8332-8BEDE59F159C}" type="sibTrans" cxnId="{34F14CEC-1EEE-4F6D-AA30-172E54515836}">
      <dgm:prSet/>
      <dgm:spPr/>
      <dgm:t>
        <a:bodyPr/>
        <a:lstStyle/>
        <a:p>
          <a:endParaRPr lang="en-US"/>
        </a:p>
      </dgm:t>
    </dgm:pt>
    <dgm:pt modelId="{3A391F42-5222-4429-9286-E9A6F078155E}">
      <dgm:prSet/>
      <dgm:spPr>
        <a:solidFill>
          <a:srgbClr val="FFFF00"/>
        </a:solidFill>
      </dgm:spPr>
      <dgm:t>
        <a:bodyPr/>
        <a:lstStyle/>
        <a:p>
          <a:pPr algn="ctr"/>
          <a:r>
            <a:rPr lang="en-US" b="0" dirty="0" smtClean="0">
              <a:solidFill>
                <a:srgbClr val="FFFF00"/>
              </a:solidFill>
              <a:latin typeface="+mn-lt"/>
              <a:cs typeface="Helvetica" pitchFamily="34" charset="0"/>
            </a:rPr>
            <a:t> </a:t>
          </a:r>
        </a:p>
      </dgm:t>
    </dgm:pt>
    <dgm:pt modelId="{AE0F655B-626C-46F0-BFEB-A3888CC36E62}" type="parTrans" cxnId="{33B34E51-F487-42E3-947B-52B7D82A2F86}">
      <dgm:prSet/>
      <dgm:spPr/>
      <dgm:t>
        <a:bodyPr/>
        <a:lstStyle/>
        <a:p>
          <a:endParaRPr lang="en-US"/>
        </a:p>
      </dgm:t>
    </dgm:pt>
    <dgm:pt modelId="{DCE4FD92-C280-40E3-BAA8-15E4A8279054}" type="sibTrans" cxnId="{33B34E51-F487-42E3-947B-52B7D82A2F86}">
      <dgm:prSet/>
      <dgm:spPr/>
      <dgm:t>
        <a:bodyPr/>
        <a:lstStyle/>
        <a:p>
          <a:endParaRPr lang="en-US"/>
        </a:p>
      </dgm:t>
    </dgm:pt>
    <dgm:pt modelId="{9BF12123-9A2B-4CDC-B8EF-41F23304835A}">
      <dgm:prSet custT="1"/>
      <dgm:spPr/>
      <dgm:t>
        <a:bodyPr/>
        <a:lstStyle/>
        <a:p>
          <a:pPr algn="ctr"/>
          <a:r>
            <a:rPr lang="en-US" sz="1800" b="0" dirty="0" smtClean="0">
              <a:solidFill>
                <a:schemeClr val="bg1"/>
              </a:solidFill>
              <a:latin typeface="+mn-lt"/>
              <a:cs typeface="Helvetica" pitchFamily="34" charset="0"/>
            </a:rPr>
            <a:t>Reach out to evaluators by        </a:t>
          </a:r>
        </a:p>
        <a:p>
          <a:pPr algn="ctr"/>
          <a:r>
            <a:rPr lang="en-US" sz="1800" b="0" u="sng" dirty="0" smtClean="0">
              <a:solidFill>
                <a:schemeClr val="bg1"/>
              </a:solidFill>
              <a:latin typeface="+mn-lt"/>
              <a:cs typeface="Helvetica" pitchFamily="34" charset="0"/>
            </a:rPr>
            <a:t>Monday, September 25</a:t>
          </a:r>
          <a:r>
            <a:rPr lang="en-US" sz="1800" b="0" u="sng" baseline="30000" dirty="0" smtClean="0">
              <a:solidFill>
                <a:schemeClr val="bg1"/>
              </a:solidFill>
              <a:latin typeface="+mn-lt"/>
              <a:cs typeface="Helvetica" pitchFamily="34" charset="0"/>
            </a:rPr>
            <a:t>th</a:t>
          </a:r>
          <a:r>
            <a:rPr lang="en-US" sz="1800" b="0" u="sng" dirty="0" smtClean="0">
              <a:solidFill>
                <a:schemeClr val="bg1"/>
              </a:solidFill>
              <a:latin typeface="+mn-lt"/>
              <a:cs typeface="Helvetica" pitchFamily="34" charset="0"/>
            </a:rPr>
            <a:t> </a:t>
          </a:r>
        </a:p>
        <a:p>
          <a:pPr algn="ctr"/>
          <a:endParaRPr lang="en-US" sz="1800" b="0" u="sng" dirty="0" smtClean="0">
            <a:solidFill>
              <a:schemeClr val="bg1"/>
            </a:solidFill>
            <a:latin typeface="+mn-lt"/>
            <a:cs typeface="Helvetica" pitchFamily="34" charset="0"/>
          </a:endParaRPr>
        </a:p>
      </dgm:t>
    </dgm:pt>
    <dgm:pt modelId="{EB60986F-0079-4BCB-A25E-B89D476A9034}" type="parTrans" cxnId="{AF903BE5-8ED5-4AAA-970F-BA69E835F8B4}">
      <dgm:prSet/>
      <dgm:spPr/>
      <dgm:t>
        <a:bodyPr/>
        <a:lstStyle/>
        <a:p>
          <a:endParaRPr lang="en-US"/>
        </a:p>
      </dgm:t>
    </dgm:pt>
    <dgm:pt modelId="{3FFFCCE4-2AC8-41E7-8F2D-5FCEE2E748BE}" type="sibTrans" cxnId="{AF903BE5-8ED5-4AAA-970F-BA69E835F8B4}">
      <dgm:prSet/>
      <dgm:spPr/>
      <dgm:t>
        <a:bodyPr/>
        <a:lstStyle/>
        <a:p>
          <a:endParaRPr lang="en-US"/>
        </a:p>
      </dgm:t>
    </dgm:pt>
    <dgm:pt modelId="{E290315F-688F-417D-9A7C-E8AF66C799F0}">
      <dgm:prSet custT="1"/>
      <dgm:spPr/>
      <dgm:t>
        <a:bodyPr/>
        <a:lstStyle/>
        <a:p>
          <a:pPr algn="ctr"/>
          <a:r>
            <a:rPr lang="en-US" sz="1800" b="0" dirty="0" smtClean="0">
              <a:solidFill>
                <a:schemeClr val="bg1"/>
              </a:solidFill>
              <a:latin typeface="+mn-lt"/>
              <a:cs typeface="Helvetica" pitchFamily="34" charset="0"/>
            </a:rPr>
            <a:t>Assessments must be completed in advance of Goal Setting Session</a:t>
          </a:r>
        </a:p>
      </dgm:t>
    </dgm:pt>
    <dgm:pt modelId="{4A59A3C2-4B6B-46EA-BAAE-56D0EEFEA021}" type="parTrans" cxnId="{2A4CAE4F-730E-4ACA-91CD-550A9738F88A}">
      <dgm:prSet/>
      <dgm:spPr/>
      <dgm:t>
        <a:bodyPr/>
        <a:lstStyle/>
        <a:p>
          <a:endParaRPr lang="en-US"/>
        </a:p>
      </dgm:t>
    </dgm:pt>
    <dgm:pt modelId="{EE52B1A9-4809-4989-A4A4-DD12CA0ACDD8}" type="sibTrans" cxnId="{2A4CAE4F-730E-4ACA-91CD-550A9738F88A}">
      <dgm:prSet/>
      <dgm:spPr/>
      <dgm:t>
        <a:bodyPr/>
        <a:lstStyle/>
        <a:p>
          <a:endParaRPr lang="en-US"/>
        </a:p>
      </dgm:t>
    </dgm:pt>
    <dgm:pt modelId="{62724DC5-6E1A-4615-B990-20F243577A8E}">
      <dgm:prSet custT="1"/>
      <dgm:spPr>
        <a:solidFill>
          <a:srgbClr val="FFFF00"/>
        </a:solidFill>
      </dgm:spPr>
      <dgm:t>
        <a:bodyPr/>
        <a:lstStyle/>
        <a:p>
          <a:pPr algn="ctr"/>
          <a:endParaRPr lang="en-US" sz="1800" b="0" dirty="0" smtClean="0">
            <a:solidFill>
              <a:schemeClr val="bg1"/>
            </a:solidFill>
            <a:latin typeface="+mn-lt"/>
            <a:cs typeface="Helvetica" pitchFamily="34" charset="0"/>
          </a:endParaRPr>
        </a:p>
      </dgm:t>
    </dgm:pt>
    <dgm:pt modelId="{A94C404F-8F17-4A09-AEAE-83322C473B0A}" type="parTrans" cxnId="{A3232DAE-5A10-47F5-B326-AE58D26B256B}">
      <dgm:prSet/>
      <dgm:spPr/>
      <dgm:t>
        <a:bodyPr/>
        <a:lstStyle/>
        <a:p>
          <a:endParaRPr lang="en-US"/>
        </a:p>
      </dgm:t>
    </dgm:pt>
    <dgm:pt modelId="{B5BA0EC3-FBB0-464D-B123-BF9001B58BED}" type="sibTrans" cxnId="{A3232DAE-5A10-47F5-B326-AE58D26B256B}">
      <dgm:prSet/>
      <dgm:spPr/>
      <dgm:t>
        <a:bodyPr/>
        <a:lstStyle/>
        <a:p>
          <a:endParaRPr lang="en-US"/>
        </a:p>
      </dgm:t>
    </dgm:pt>
    <dgm:pt modelId="{E936325E-383F-4598-AEE1-B45588CB4830}" type="pres">
      <dgm:prSet presAssocID="{382A4A11-202E-4FA8-9829-1211A8457B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96E0CD-72C2-48F0-9A60-A9954FC555DD}" type="pres">
      <dgm:prSet presAssocID="{8D148B64-77A6-43AF-8F08-962A07C3E7AC}" presName="compositeNode" presStyleCnt="0">
        <dgm:presLayoutVars>
          <dgm:bulletEnabled val="1"/>
        </dgm:presLayoutVars>
      </dgm:prSet>
      <dgm:spPr/>
    </dgm:pt>
    <dgm:pt modelId="{33140CBE-7929-442D-B98E-1034E9296C76}" type="pres">
      <dgm:prSet presAssocID="{8D148B64-77A6-43AF-8F08-962A07C3E7AC}" presName="bgRect" presStyleLbl="node1" presStyleIdx="0" presStyleCnt="3" custScaleY="145365" custLinFactNeighborX="-3647" custLinFactNeighborY="760"/>
      <dgm:spPr/>
      <dgm:t>
        <a:bodyPr/>
        <a:lstStyle/>
        <a:p>
          <a:endParaRPr lang="en-US"/>
        </a:p>
      </dgm:t>
    </dgm:pt>
    <dgm:pt modelId="{3B36F6D5-8AEA-4938-8437-B5BA2BEA76A0}" type="pres">
      <dgm:prSet presAssocID="{8D148B64-77A6-43AF-8F08-962A07C3E7A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F7F51-6D99-4E59-A074-77396B94A46F}" type="pres">
      <dgm:prSet presAssocID="{8D148B64-77A6-43AF-8F08-962A07C3E7A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FF056-A2CC-4E22-9CAE-1B09D0F3A766}" type="pres">
      <dgm:prSet presAssocID="{2CC0AFDE-ADE2-4B9C-8C8D-7C8D660CAF64}" presName="hSp" presStyleCnt="0"/>
      <dgm:spPr/>
    </dgm:pt>
    <dgm:pt modelId="{E6FDE316-5E2E-4651-9BE0-8C480C6D9AD6}" type="pres">
      <dgm:prSet presAssocID="{2CC0AFDE-ADE2-4B9C-8C8D-7C8D660CAF64}" presName="vProcSp" presStyleCnt="0"/>
      <dgm:spPr/>
    </dgm:pt>
    <dgm:pt modelId="{44A067BA-CF41-48BF-9268-EAFA8DB7921A}" type="pres">
      <dgm:prSet presAssocID="{2CC0AFDE-ADE2-4B9C-8C8D-7C8D660CAF64}" presName="vSp1" presStyleCnt="0"/>
      <dgm:spPr/>
    </dgm:pt>
    <dgm:pt modelId="{DABB798B-EB45-4A32-9374-E7BDE8A02A35}" type="pres">
      <dgm:prSet presAssocID="{2CC0AFDE-ADE2-4B9C-8C8D-7C8D660CAF64}" presName="simulatedConn" presStyleLbl="solidFgAcc1" presStyleIdx="0" presStyleCnt="2" custLinFactY="210046" custLinFactNeighborY="300000"/>
      <dgm:spPr/>
    </dgm:pt>
    <dgm:pt modelId="{941EA41C-5451-4141-95F1-21A74E2FA5EB}" type="pres">
      <dgm:prSet presAssocID="{2CC0AFDE-ADE2-4B9C-8C8D-7C8D660CAF64}" presName="vSp2" presStyleCnt="0"/>
      <dgm:spPr/>
    </dgm:pt>
    <dgm:pt modelId="{B0AF171D-A182-49FD-A9F0-8EA1C4B829C3}" type="pres">
      <dgm:prSet presAssocID="{2CC0AFDE-ADE2-4B9C-8C8D-7C8D660CAF64}" presName="sibTrans" presStyleCnt="0"/>
      <dgm:spPr/>
    </dgm:pt>
    <dgm:pt modelId="{6A308A12-21B8-4E5D-BA03-0036B60E2DED}" type="pres">
      <dgm:prSet presAssocID="{5A3E8813-ADF3-4CC0-8E5C-FAF92129B705}" presName="compositeNode" presStyleCnt="0">
        <dgm:presLayoutVars>
          <dgm:bulletEnabled val="1"/>
        </dgm:presLayoutVars>
      </dgm:prSet>
      <dgm:spPr/>
    </dgm:pt>
    <dgm:pt modelId="{47387778-485B-4C36-B9D5-F3864DC146F4}" type="pres">
      <dgm:prSet presAssocID="{5A3E8813-ADF3-4CC0-8E5C-FAF92129B705}" presName="bgRect" presStyleLbl="node1" presStyleIdx="1" presStyleCnt="3" custScaleY="145365"/>
      <dgm:spPr/>
      <dgm:t>
        <a:bodyPr/>
        <a:lstStyle/>
        <a:p>
          <a:endParaRPr lang="en-US"/>
        </a:p>
      </dgm:t>
    </dgm:pt>
    <dgm:pt modelId="{ED8002E6-A341-45EF-B1C6-05AABCC7E652}" type="pres">
      <dgm:prSet presAssocID="{5A3E8813-ADF3-4CC0-8E5C-FAF92129B70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7B3B3-EF91-4833-8557-1D992AB800A6}" type="pres">
      <dgm:prSet presAssocID="{5A3E8813-ADF3-4CC0-8E5C-FAF92129B70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42240-1F13-44D9-9484-8942E606866C}" type="pres">
      <dgm:prSet presAssocID="{50493B05-16AA-4935-9630-1765ED02E28A}" presName="hSp" presStyleCnt="0"/>
      <dgm:spPr/>
    </dgm:pt>
    <dgm:pt modelId="{BEA1DC6F-36A7-454A-A16F-F9F5A1694CAB}" type="pres">
      <dgm:prSet presAssocID="{50493B05-16AA-4935-9630-1765ED02E28A}" presName="vProcSp" presStyleCnt="0"/>
      <dgm:spPr/>
    </dgm:pt>
    <dgm:pt modelId="{A7D9C962-D3FB-4828-9C80-2DD798508C7D}" type="pres">
      <dgm:prSet presAssocID="{50493B05-16AA-4935-9630-1765ED02E28A}" presName="vSp1" presStyleCnt="0"/>
      <dgm:spPr/>
    </dgm:pt>
    <dgm:pt modelId="{3552E14A-0CE4-4EAF-859B-47EB38784ADC}" type="pres">
      <dgm:prSet presAssocID="{50493B05-16AA-4935-9630-1765ED02E28A}" presName="simulatedConn" presStyleLbl="solidFgAcc1" presStyleIdx="1" presStyleCnt="2" custLinFactY="210046" custLinFactNeighborY="300000"/>
      <dgm:spPr/>
    </dgm:pt>
    <dgm:pt modelId="{52314E80-FD6F-4C53-8D1F-A32DC89450C7}" type="pres">
      <dgm:prSet presAssocID="{50493B05-16AA-4935-9630-1765ED02E28A}" presName="vSp2" presStyleCnt="0"/>
      <dgm:spPr/>
    </dgm:pt>
    <dgm:pt modelId="{96597B96-D4FF-443A-AD73-3FC56A827DAF}" type="pres">
      <dgm:prSet presAssocID="{50493B05-16AA-4935-9630-1765ED02E28A}" presName="sibTrans" presStyleCnt="0"/>
      <dgm:spPr/>
    </dgm:pt>
    <dgm:pt modelId="{4DE1E8A9-73A7-4900-A7FF-AFA5BC77DEDA}" type="pres">
      <dgm:prSet presAssocID="{7F03DA29-7881-4233-AD85-2CA32584D7A2}" presName="compositeNode" presStyleCnt="0">
        <dgm:presLayoutVars>
          <dgm:bulletEnabled val="1"/>
        </dgm:presLayoutVars>
      </dgm:prSet>
      <dgm:spPr/>
    </dgm:pt>
    <dgm:pt modelId="{1BE05DCC-DAD9-4C5E-9B18-531DF704C5EE}" type="pres">
      <dgm:prSet presAssocID="{7F03DA29-7881-4233-AD85-2CA32584D7A2}" presName="bgRect" presStyleLbl="node1" presStyleIdx="2" presStyleCnt="3" custScaleY="145365"/>
      <dgm:spPr/>
      <dgm:t>
        <a:bodyPr/>
        <a:lstStyle/>
        <a:p>
          <a:endParaRPr lang="en-US"/>
        </a:p>
      </dgm:t>
    </dgm:pt>
    <dgm:pt modelId="{E2029E9F-CCA6-430E-BB57-584EA8F3255A}" type="pres">
      <dgm:prSet presAssocID="{7F03DA29-7881-4233-AD85-2CA32584D7A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8554B-FD00-433F-BF56-0045AB62D9AC}" type="pres">
      <dgm:prSet presAssocID="{7F03DA29-7881-4233-AD85-2CA32584D7A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24A08-B1B2-4CE5-9FFE-0E14A5488173}" type="presOf" srcId="{7F03DA29-7881-4233-AD85-2CA32584D7A2}" destId="{1BE05DCC-DAD9-4C5E-9B18-531DF704C5EE}" srcOrd="0" destOrd="0" presId="urn:microsoft.com/office/officeart/2005/8/layout/hProcess7"/>
    <dgm:cxn modelId="{AF903BE5-8ED5-4AAA-970F-BA69E835F8B4}" srcId="{7F03DA29-7881-4233-AD85-2CA32584D7A2}" destId="{9BF12123-9A2B-4CDC-B8EF-41F23304835A}" srcOrd="1" destOrd="0" parTransId="{EB60986F-0079-4BCB-A25E-B89D476A9034}" sibTransId="{3FFFCCE4-2AC8-41E7-8F2D-5FCEE2E748BE}"/>
    <dgm:cxn modelId="{2A4CAE4F-730E-4ACA-91CD-550A9738F88A}" srcId="{7F03DA29-7881-4233-AD85-2CA32584D7A2}" destId="{E290315F-688F-417D-9A7C-E8AF66C799F0}" srcOrd="2" destOrd="0" parTransId="{4A59A3C2-4B6B-46EA-BAAE-56D0EEFEA021}" sibTransId="{EE52B1A9-4809-4989-A4A4-DD12CA0ACDD8}"/>
    <dgm:cxn modelId="{34F14CEC-1EEE-4F6D-AA30-172E54515836}" srcId="{5A3E8813-ADF3-4CC0-8E5C-FAF92129B705}" destId="{E3A246F5-A834-4A38-95F5-52F573A3A995}" srcOrd="1" destOrd="0" parTransId="{127C06AD-7C45-47D5-A67C-9C12511A0C9C}" sibTransId="{0A5902DA-A865-49AD-8332-8BEDE59F159C}"/>
    <dgm:cxn modelId="{41DF5003-1FAD-4F47-B282-88C5D9147B98}" srcId="{382A4A11-202E-4FA8-9829-1211A8457BC7}" destId="{5A3E8813-ADF3-4CC0-8E5C-FAF92129B705}" srcOrd="1" destOrd="0" parTransId="{C82498F4-6204-4B35-B8C5-7D8675944323}" sibTransId="{50493B05-16AA-4935-9630-1765ED02E28A}"/>
    <dgm:cxn modelId="{DCA1924E-2363-4B06-8D47-75D11A743C41}" type="presOf" srcId="{A917D3A9-E85D-44E1-83DD-C7CC3312781E}" destId="{703F7F51-6D99-4E59-A074-77396B94A46F}" srcOrd="0" destOrd="1" presId="urn:microsoft.com/office/officeart/2005/8/layout/hProcess7"/>
    <dgm:cxn modelId="{E083B08C-BA47-46ED-9C11-8B1821529DA6}" srcId="{382A4A11-202E-4FA8-9829-1211A8457BC7}" destId="{7F03DA29-7881-4233-AD85-2CA32584D7A2}" srcOrd="2" destOrd="0" parTransId="{E6EF5374-1DB0-4119-84B4-B08C9F973AEF}" sibTransId="{4A6D4A09-884F-472D-93DF-25C02F10CEBD}"/>
    <dgm:cxn modelId="{82279166-51C1-458F-893F-9A979AFC4321}" type="presOf" srcId="{7F03DA29-7881-4233-AD85-2CA32584D7A2}" destId="{E2029E9F-CCA6-430E-BB57-584EA8F3255A}" srcOrd="1" destOrd="0" presId="urn:microsoft.com/office/officeart/2005/8/layout/hProcess7"/>
    <dgm:cxn modelId="{A41C6AC3-F7B1-4D88-A881-AD7BEB7A58A4}" type="presOf" srcId="{5A3E8813-ADF3-4CC0-8E5C-FAF92129B705}" destId="{ED8002E6-A341-45EF-B1C6-05AABCC7E652}" srcOrd="1" destOrd="0" presId="urn:microsoft.com/office/officeart/2005/8/layout/hProcess7"/>
    <dgm:cxn modelId="{50D3CAFE-1520-440D-8CFE-4083CACCBD89}" type="presOf" srcId="{8D148B64-77A6-43AF-8F08-962A07C3E7AC}" destId="{33140CBE-7929-442D-B98E-1034E9296C76}" srcOrd="0" destOrd="0" presId="urn:microsoft.com/office/officeart/2005/8/layout/hProcess7"/>
    <dgm:cxn modelId="{C5798837-5D52-4997-99A4-BBA15586CE01}" type="presOf" srcId="{9BF12123-9A2B-4CDC-B8EF-41F23304835A}" destId="{B9B8554B-FD00-433F-BF56-0045AB62D9AC}" srcOrd="0" destOrd="1" presId="urn:microsoft.com/office/officeart/2005/8/layout/hProcess7"/>
    <dgm:cxn modelId="{7DFE7072-5A47-48B3-816A-79769E3E195B}" type="presOf" srcId="{E3A246F5-A834-4A38-95F5-52F573A3A995}" destId="{9927B3B3-EF91-4833-8557-1D992AB800A6}" srcOrd="0" destOrd="1" presId="urn:microsoft.com/office/officeart/2005/8/layout/hProcess7"/>
    <dgm:cxn modelId="{F99E9C7A-46C1-4ED6-9D8D-90EE16104FF2}" type="presOf" srcId="{382A4A11-202E-4FA8-9829-1211A8457BC7}" destId="{E936325E-383F-4598-AEE1-B45588CB4830}" srcOrd="0" destOrd="0" presId="urn:microsoft.com/office/officeart/2005/8/layout/hProcess7"/>
    <dgm:cxn modelId="{2E9BA294-7424-49FF-98A3-ACCC09C23288}" type="presOf" srcId="{E3B8890C-6981-4C8B-B8FD-29B25B05C6EC}" destId="{9927B3B3-EF91-4833-8557-1D992AB800A6}" srcOrd="0" destOrd="0" presId="urn:microsoft.com/office/officeart/2005/8/layout/hProcess7"/>
    <dgm:cxn modelId="{A3232DAE-5A10-47F5-B326-AE58D26B256B}" srcId="{8D148B64-77A6-43AF-8F08-962A07C3E7AC}" destId="{62724DC5-6E1A-4615-B990-20F243577A8E}" srcOrd="2" destOrd="0" parTransId="{A94C404F-8F17-4A09-AEAE-83322C473B0A}" sibTransId="{B5BA0EC3-FBB0-464D-B123-BF9001B58BED}"/>
    <dgm:cxn modelId="{0924A87F-E636-423A-8DF1-14FC3653C35F}" srcId="{7F03DA29-7881-4233-AD85-2CA32584D7A2}" destId="{A15414F9-D686-45C0-8DFF-11A06C3DD061}" srcOrd="0" destOrd="0" parTransId="{079A61FC-DFA2-4364-B7D1-13D14B9403D6}" sibTransId="{CE4599A0-E971-4B4F-A64A-5F68AE7035D9}"/>
    <dgm:cxn modelId="{348021B7-C539-4D34-ABA5-C89BCD37C74D}" srcId="{382A4A11-202E-4FA8-9829-1211A8457BC7}" destId="{8D148B64-77A6-43AF-8F08-962A07C3E7AC}" srcOrd="0" destOrd="0" parTransId="{DB773EBA-CE8F-4B7E-86D6-76595B78658A}" sibTransId="{2CC0AFDE-ADE2-4B9C-8C8D-7C8D660CAF64}"/>
    <dgm:cxn modelId="{15BEF0D7-6DB4-4FE2-ADC3-17BCA0521158}" type="presOf" srcId="{A15414F9-D686-45C0-8DFF-11A06C3DD061}" destId="{B9B8554B-FD00-433F-BF56-0045AB62D9AC}" srcOrd="0" destOrd="0" presId="urn:microsoft.com/office/officeart/2005/8/layout/hProcess7"/>
    <dgm:cxn modelId="{5D65A2E6-AE17-4A59-B429-844A1A681595}" srcId="{5A3E8813-ADF3-4CC0-8E5C-FAF92129B705}" destId="{E3B8890C-6981-4C8B-B8FD-29B25B05C6EC}" srcOrd="0" destOrd="0" parTransId="{5AC13744-6228-426E-9287-986A312CF64C}" sibTransId="{237FB024-ABC5-4C86-885A-C50E3A5DF17A}"/>
    <dgm:cxn modelId="{33B34E51-F487-42E3-947B-52B7D82A2F86}" srcId="{5A3E8813-ADF3-4CC0-8E5C-FAF92129B705}" destId="{3A391F42-5222-4429-9286-E9A6F078155E}" srcOrd="2" destOrd="0" parTransId="{AE0F655B-626C-46F0-BFEB-A3888CC36E62}" sibTransId="{DCE4FD92-C280-40E3-BAA8-15E4A8279054}"/>
    <dgm:cxn modelId="{29C03A8A-E7AF-4816-9ECE-E5A865090524}" srcId="{8D148B64-77A6-43AF-8F08-962A07C3E7AC}" destId="{A917D3A9-E85D-44E1-83DD-C7CC3312781E}" srcOrd="1" destOrd="0" parTransId="{DA321BA5-7B6D-4D29-AA8A-E60D1088B862}" sibTransId="{F24359BB-C05B-4F9B-AA38-31BE17007CA0}"/>
    <dgm:cxn modelId="{AE8CC48B-8FB0-4066-8C06-EF9AC032A0BA}" type="presOf" srcId="{3B8208AF-022D-4EDA-A93F-745B3C9E0938}" destId="{703F7F51-6D99-4E59-A074-77396B94A46F}" srcOrd="0" destOrd="3" presId="urn:microsoft.com/office/officeart/2005/8/layout/hProcess7"/>
    <dgm:cxn modelId="{4D9AC2C9-917E-494F-85C4-D53A49C75700}" type="presOf" srcId="{3A391F42-5222-4429-9286-E9A6F078155E}" destId="{9927B3B3-EF91-4833-8557-1D992AB800A6}" srcOrd="0" destOrd="2" presId="urn:microsoft.com/office/officeart/2005/8/layout/hProcess7"/>
    <dgm:cxn modelId="{89F06642-0623-48CC-8D2A-DBBC03E3CB89}" type="presOf" srcId="{E290315F-688F-417D-9A7C-E8AF66C799F0}" destId="{B9B8554B-FD00-433F-BF56-0045AB62D9AC}" srcOrd="0" destOrd="2" presId="urn:microsoft.com/office/officeart/2005/8/layout/hProcess7"/>
    <dgm:cxn modelId="{95CF99C2-7D2A-4BF0-A1E3-0F0FE5687E68}" type="presOf" srcId="{8D148B64-77A6-43AF-8F08-962A07C3E7AC}" destId="{3B36F6D5-8AEA-4938-8437-B5BA2BEA76A0}" srcOrd="1" destOrd="0" presId="urn:microsoft.com/office/officeart/2005/8/layout/hProcess7"/>
    <dgm:cxn modelId="{37018FA3-EB4A-4593-822A-1C473DCF1F92}" srcId="{8D148B64-77A6-43AF-8F08-962A07C3E7AC}" destId="{5A363BB2-69D6-4B77-975E-D6461C890317}" srcOrd="0" destOrd="0" parTransId="{9C8EEFEC-553E-4707-AE9E-24A4B090059B}" sibTransId="{E4AC2E17-7E7E-4498-85C1-45CA67D0517C}"/>
    <dgm:cxn modelId="{96533345-788C-4DEA-A412-BE3F278C1631}" srcId="{8D148B64-77A6-43AF-8F08-962A07C3E7AC}" destId="{3B8208AF-022D-4EDA-A93F-745B3C9E0938}" srcOrd="3" destOrd="0" parTransId="{738FF808-F61C-4CA9-8E13-DEBCBDA22079}" sibTransId="{A188A237-3ABE-4588-B760-14393804ECD8}"/>
    <dgm:cxn modelId="{3C56D4CB-C36D-43D4-B299-D3A1F5445173}" type="presOf" srcId="{62724DC5-6E1A-4615-B990-20F243577A8E}" destId="{703F7F51-6D99-4E59-A074-77396B94A46F}" srcOrd="0" destOrd="2" presId="urn:microsoft.com/office/officeart/2005/8/layout/hProcess7"/>
    <dgm:cxn modelId="{5B1D8D8A-18E8-4C26-8633-81EA6219315C}" type="presOf" srcId="{5A3E8813-ADF3-4CC0-8E5C-FAF92129B705}" destId="{47387778-485B-4C36-B9D5-F3864DC146F4}" srcOrd="0" destOrd="0" presId="urn:microsoft.com/office/officeart/2005/8/layout/hProcess7"/>
    <dgm:cxn modelId="{D1FCD953-B189-4E44-8247-314A542F2734}" type="presOf" srcId="{5A363BB2-69D6-4B77-975E-D6461C890317}" destId="{703F7F51-6D99-4E59-A074-77396B94A46F}" srcOrd="0" destOrd="0" presId="urn:microsoft.com/office/officeart/2005/8/layout/hProcess7"/>
    <dgm:cxn modelId="{B1ADDD31-1A39-42A6-A204-7DCBDE24D5DD}" type="presParOf" srcId="{E936325E-383F-4598-AEE1-B45588CB4830}" destId="{C896E0CD-72C2-48F0-9A60-A9954FC555DD}" srcOrd="0" destOrd="0" presId="urn:microsoft.com/office/officeart/2005/8/layout/hProcess7"/>
    <dgm:cxn modelId="{7E10F87C-30C0-40FB-B4CB-ED9418773DE6}" type="presParOf" srcId="{C896E0CD-72C2-48F0-9A60-A9954FC555DD}" destId="{33140CBE-7929-442D-B98E-1034E9296C76}" srcOrd="0" destOrd="0" presId="urn:microsoft.com/office/officeart/2005/8/layout/hProcess7"/>
    <dgm:cxn modelId="{5D2F0C66-741C-4E94-BD63-5AEEF5800426}" type="presParOf" srcId="{C896E0CD-72C2-48F0-9A60-A9954FC555DD}" destId="{3B36F6D5-8AEA-4938-8437-B5BA2BEA76A0}" srcOrd="1" destOrd="0" presId="urn:microsoft.com/office/officeart/2005/8/layout/hProcess7"/>
    <dgm:cxn modelId="{DCB31CD2-BF41-4419-B1F0-5B091C1D2163}" type="presParOf" srcId="{C896E0CD-72C2-48F0-9A60-A9954FC555DD}" destId="{703F7F51-6D99-4E59-A074-77396B94A46F}" srcOrd="2" destOrd="0" presId="urn:microsoft.com/office/officeart/2005/8/layout/hProcess7"/>
    <dgm:cxn modelId="{1C1B9D78-731E-4ED4-A1AE-DD5E739E8D71}" type="presParOf" srcId="{E936325E-383F-4598-AEE1-B45588CB4830}" destId="{513FF056-A2CC-4E22-9CAE-1B09D0F3A766}" srcOrd="1" destOrd="0" presId="urn:microsoft.com/office/officeart/2005/8/layout/hProcess7"/>
    <dgm:cxn modelId="{6BDB5F8E-D9C1-4010-9F5F-2A95FFBC1B03}" type="presParOf" srcId="{E936325E-383F-4598-AEE1-B45588CB4830}" destId="{E6FDE316-5E2E-4651-9BE0-8C480C6D9AD6}" srcOrd="2" destOrd="0" presId="urn:microsoft.com/office/officeart/2005/8/layout/hProcess7"/>
    <dgm:cxn modelId="{6DDC41CE-6E88-46F5-8C01-77C20C69CE22}" type="presParOf" srcId="{E6FDE316-5E2E-4651-9BE0-8C480C6D9AD6}" destId="{44A067BA-CF41-48BF-9268-EAFA8DB7921A}" srcOrd="0" destOrd="0" presId="urn:microsoft.com/office/officeart/2005/8/layout/hProcess7"/>
    <dgm:cxn modelId="{DA56696C-E16B-41C5-A004-33DB80F26773}" type="presParOf" srcId="{E6FDE316-5E2E-4651-9BE0-8C480C6D9AD6}" destId="{DABB798B-EB45-4A32-9374-E7BDE8A02A35}" srcOrd="1" destOrd="0" presId="urn:microsoft.com/office/officeart/2005/8/layout/hProcess7"/>
    <dgm:cxn modelId="{863C703E-6FF5-4A49-8B8C-AE85B59D5874}" type="presParOf" srcId="{E6FDE316-5E2E-4651-9BE0-8C480C6D9AD6}" destId="{941EA41C-5451-4141-95F1-21A74E2FA5EB}" srcOrd="2" destOrd="0" presId="urn:microsoft.com/office/officeart/2005/8/layout/hProcess7"/>
    <dgm:cxn modelId="{C12E2C42-791F-4CB1-AA76-4A59DFEF7DE5}" type="presParOf" srcId="{E936325E-383F-4598-AEE1-B45588CB4830}" destId="{B0AF171D-A182-49FD-A9F0-8EA1C4B829C3}" srcOrd="3" destOrd="0" presId="urn:microsoft.com/office/officeart/2005/8/layout/hProcess7"/>
    <dgm:cxn modelId="{68B9DC87-AA1E-45D4-B94D-FE7733224553}" type="presParOf" srcId="{E936325E-383F-4598-AEE1-B45588CB4830}" destId="{6A308A12-21B8-4E5D-BA03-0036B60E2DED}" srcOrd="4" destOrd="0" presId="urn:microsoft.com/office/officeart/2005/8/layout/hProcess7"/>
    <dgm:cxn modelId="{05692985-B528-450E-A7FF-A3D4B2788D3E}" type="presParOf" srcId="{6A308A12-21B8-4E5D-BA03-0036B60E2DED}" destId="{47387778-485B-4C36-B9D5-F3864DC146F4}" srcOrd="0" destOrd="0" presId="urn:microsoft.com/office/officeart/2005/8/layout/hProcess7"/>
    <dgm:cxn modelId="{F55CFA38-E9F4-4144-BE4F-79C88D73EC20}" type="presParOf" srcId="{6A308A12-21B8-4E5D-BA03-0036B60E2DED}" destId="{ED8002E6-A341-45EF-B1C6-05AABCC7E652}" srcOrd="1" destOrd="0" presId="urn:microsoft.com/office/officeart/2005/8/layout/hProcess7"/>
    <dgm:cxn modelId="{BD58794B-A876-4C18-B541-8A149D85C45E}" type="presParOf" srcId="{6A308A12-21B8-4E5D-BA03-0036B60E2DED}" destId="{9927B3B3-EF91-4833-8557-1D992AB800A6}" srcOrd="2" destOrd="0" presId="urn:microsoft.com/office/officeart/2005/8/layout/hProcess7"/>
    <dgm:cxn modelId="{7E6CD677-E7FE-48C6-AF36-AF2D30BFB259}" type="presParOf" srcId="{E936325E-383F-4598-AEE1-B45588CB4830}" destId="{C3842240-1F13-44D9-9484-8942E606866C}" srcOrd="5" destOrd="0" presId="urn:microsoft.com/office/officeart/2005/8/layout/hProcess7"/>
    <dgm:cxn modelId="{9427F9B7-C203-4982-AB3C-44239F0C550D}" type="presParOf" srcId="{E936325E-383F-4598-AEE1-B45588CB4830}" destId="{BEA1DC6F-36A7-454A-A16F-F9F5A1694CAB}" srcOrd="6" destOrd="0" presId="urn:microsoft.com/office/officeart/2005/8/layout/hProcess7"/>
    <dgm:cxn modelId="{E30E2F4F-5A08-4441-9BEF-46B6639B0CB3}" type="presParOf" srcId="{BEA1DC6F-36A7-454A-A16F-F9F5A1694CAB}" destId="{A7D9C962-D3FB-4828-9C80-2DD798508C7D}" srcOrd="0" destOrd="0" presId="urn:microsoft.com/office/officeart/2005/8/layout/hProcess7"/>
    <dgm:cxn modelId="{F98A9934-7AE0-4302-98DB-9C4DC961A81E}" type="presParOf" srcId="{BEA1DC6F-36A7-454A-A16F-F9F5A1694CAB}" destId="{3552E14A-0CE4-4EAF-859B-47EB38784ADC}" srcOrd="1" destOrd="0" presId="urn:microsoft.com/office/officeart/2005/8/layout/hProcess7"/>
    <dgm:cxn modelId="{9A7A82B2-4B6F-4662-9881-69DF46B733AC}" type="presParOf" srcId="{BEA1DC6F-36A7-454A-A16F-F9F5A1694CAB}" destId="{52314E80-FD6F-4C53-8D1F-A32DC89450C7}" srcOrd="2" destOrd="0" presId="urn:microsoft.com/office/officeart/2005/8/layout/hProcess7"/>
    <dgm:cxn modelId="{04D6DCAD-C7AD-41CB-89DB-F43700A03E0A}" type="presParOf" srcId="{E936325E-383F-4598-AEE1-B45588CB4830}" destId="{96597B96-D4FF-443A-AD73-3FC56A827DAF}" srcOrd="7" destOrd="0" presId="urn:microsoft.com/office/officeart/2005/8/layout/hProcess7"/>
    <dgm:cxn modelId="{C33D85C6-C682-445A-9346-FF13B015262A}" type="presParOf" srcId="{E936325E-383F-4598-AEE1-B45588CB4830}" destId="{4DE1E8A9-73A7-4900-A7FF-AFA5BC77DEDA}" srcOrd="8" destOrd="0" presId="urn:microsoft.com/office/officeart/2005/8/layout/hProcess7"/>
    <dgm:cxn modelId="{5B06D741-AF94-4765-90FC-520CA45E2925}" type="presParOf" srcId="{4DE1E8A9-73A7-4900-A7FF-AFA5BC77DEDA}" destId="{1BE05DCC-DAD9-4C5E-9B18-531DF704C5EE}" srcOrd="0" destOrd="0" presId="urn:microsoft.com/office/officeart/2005/8/layout/hProcess7"/>
    <dgm:cxn modelId="{11DFCA33-119E-43A4-8939-033355C9F088}" type="presParOf" srcId="{4DE1E8A9-73A7-4900-A7FF-AFA5BC77DEDA}" destId="{E2029E9F-CCA6-430E-BB57-584EA8F3255A}" srcOrd="1" destOrd="0" presId="urn:microsoft.com/office/officeart/2005/8/layout/hProcess7"/>
    <dgm:cxn modelId="{048D9C50-A77C-42F1-8EAA-4A6D3001B878}" type="presParOf" srcId="{4DE1E8A9-73A7-4900-A7FF-AFA5BC77DEDA}" destId="{B9B8554B-FD00-433F-BF56-0045AB62D9A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157CCC-4945-41EF-BD62-303D98D44F8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5AE9DC-5784-4722-9E6C-562C716AFE70}">
      <dgm:prSet phldrT="[Text]" custT="1"/>
      <dgm:spPr/>
      <dgm:t>
        <a:bodyPr/>
        <a:lstStyle/>
        <a:p>
          <a:r>
            <a:rPr lang="en-US" sz="1400" dirty="0" smtClean="0"/>
            <a:t>Direction</a:t>
          </a:r>
          <a:endParaRPr lang="en-US" sz="1400" dirty="0"/>
        </a:p>
      </dgm:t>
    </dgm:pt>
    <dgm:pt modelId="{97328E6E-5150-406F-ACFA-F34C57BAA083}" type="parTrans" cxnId="{E1B2D9D8-E8E8-4E60-99F1-F855EFFDD283}">
      <dgm:prSet/>
      <dgm:spPr/>
      <dgm:t>
        <a:bodyPr/>
        <a:lstStyle/>
        <a:p>
          <a:endParaRPr lang="en-US"/>
        </a:p>
      </dgm:t>
    </dgm:pt>
    <dgm:pt modelId="{D131683F-983A-4EE6-B8AB-AF637944C5C1}" type="sibTrans" cxnId="{E1B2D9D8-E8E8-4E60-99F1-F855EFFDD283}">
      <dgm:prSet/>
      <dgm:spPr/>
      <dgm:t>
        <a:bodyPr/>
        <a:lstStyle/>
        <a:p>
          <a:endParaRPr lang="en-US" dirty="0"/>
        </a:p>
      </dgm:t>
    </dgm:pt>
    <dgm:pt modelId="{7FFA3F7A-1A9F-49EC-919A-101E1A81B71E}">
      <dgm:prSet phldrT="[Text]" custT="1"/>
      <dgm:spPr/>
      <dgm:t>
        <a:bodyPr/>
        <a:lstStyle/>
        <a:p>
          <a:r>
            <a:rPr lang="en-US" sz="1400" dirty="0" smtClean="0"/>
            <a:t>Goals</a:t>
          </a:r>
          <a:endParaRPr lang="en-US" sz="1400" dirty="0"/>
        </a:p>
      </dgm:t>
    </dgm:pt>
    <dgm:pt modelId="{F951708D-08ED-4795-930E-9D00377BE5CA}" type="parTrans" cxnId="{50112EF2-F72B-4DED-B05F-71C76F379A95}">
      <dgm:prSet/>
      <dgm:spPr/>
      <dgm:t>
        <a:bodyPr/>
        <a:lstStyle/>
        <a:p>
          <a:endParaRPr lang="en-US"/>
        </a:p>
      </dgm:t>
    </dgm:pt>
    <dgm:pt modelId="{33A9E233-A9A5-40E4-9C82-55E4FF607B7F}" type="sibTrans" cxnId="{50112EF2-F72B-4DED-B05F-71C76F379A95}">
      <dgm:prSet/>
      <dgm:spPr/>
      <dgm:t>
        <a:bodyPr/>
        <a:lstStyle/>
        <a:p>
          <a:endParaRPr lang="en-US"/>
        </a:p>
      </dgm:t>
    </dgm:pt>
    <dgm:pt modelId="{88AB2809-31A2-4326-AA29-B5C5D2C3294C}">
      <dgm:prSet phldrT="[Text]" custT="1"/>
      <dgm:spPr/>
      <dgm:t>
        <a:bodyPr/>
        <a:lstStyle/>
        <a:p>
          <a:r>
            <a:rPr lang="en-US" sz="1400" dirty="0" smtClean="0"/>
            <a:t>Choices</a:t>
          </a:r>
          <a:endParaRPr lang="en-US" sz="1400" dirty="0"/>
        </a:p>
      </dgm:t>
    </dgm:pt>
    <dgm:pt modelId="{26714504-D414-4CB4-A45F-D3E236DF3616}" type="parTrans" cxnId="{19199997-4D31-41B9-801F-DF6D0E207574}">
      <dgm:prSet/>
      <dgm:spPr/>
      <dgm:t>
        <a:bodyPr/>
        <a:lstStyle/>
        <a:p>
          <a:endParaRPr lang="en-US"/>
        </a:p>
      </dgm:t>
    </dgm:pt>
    <dgm:pt modelId="{BC4C5504-D70B-497C-9918-9854539F3627}" type="sibTrans" cxnId="{19199997-4D31-41B9-801F-DF6D0E207574}">
      <dgm:prSet/>
      <dgm:spPr/>
      <dgm:t>
        <a:bodyPr/>
        <a:lstStyle/>
        <a:p>
          <a:endParaRPr lang="en-US" dirty="0"/>
        </a:p>
      </dgm:t>
    </dgm:pt>
    <dgm:pt modelId="{5DC96FF2-D219-454B-ADC0-88A78F4F9266}">
      <dgm:prSet phldrT="[Text]" custT="1"/>
      <dgm:spPr/>
      <dgm:t>
        <a:bodyPr/>
        <a:lstStyle/>
        <a:p>
          <a:r>
            <a:rPr lang="en-US" sz="1400" dirty="0" smtClean="0"/>
            <a:t>Evaluating/Adjusting</a:t>
          </a:r>
          <a:endParaRPr lang="en-US" sz="1400" dirty="0"/>
        </a:p>
      </dgm:t>
    </dgm:pt>
    <dgm:pt modelId="{BB038BFD-5CDF-4B4B-84CF-2B82F3B1D7F9}" type="parTrans" cxnId="{FE5B6126-E173-41C6-A132-75022A60DCFC}">
      <dgm:prSet/>
      <dgm:spPr/>
      <dgm:t>
        <a:bodyPr/>
        <a:lstStyle/>
        <a:p>
          <a:endParaRPr lang="en-US"/>
        </a:p>
      </dgm:t>
    </dgm:pt>
    <dgm:pt modelId="{4D90777D-BA5F-4994-83EA-1BFE97722ED1}" type="sibTrans" cxnId="{FE5B6126-E173-41C6-A132-75022A60DCFC}">
      <dgm:prSet/>
      <dgm:spPr/>
      <dgm:t>
        <a:bodyPr/>
        <a:lstStyle/>
        <a:p>
          <a:endParaRPr lang="en-US"/>
        </a:p>
      </dgm:t>
    </dgm:pt>
    <dgm:pt modelId="{96556E9E-9893-4CFB-B949-17ABD2B582E7}">
      <dgm:prSet phldrT="[Text]" custT="1"/>
      <dgm:spPr/>
      <dgm:t>
        <a:bodyPr/>
        <a:lstStyle/>
        <a:p>
          <a:r>
            <a:rPr lang="en-US" sz="1300" dirty="0" smtClean="0"/>
            <a:t>Effectiveness</a:t>
          </a:r>
          <a:endParaRPr lang="en-US" sz="1300" dirty="0"/>
        </a:p>
      </dgm:t>
    </dgm:pt>
    <dgm:pt modelId="{A741929D-1A22-4172-BFD9-7F37DCD86C7E}" type="parTrans" cxnId="{A2474ED4-FC29-4937-BCC2-0DA9D57A9244}">
      <dgm:prSet/>
      <dgm:spPr/>
      <dgm:t>
        <a:bodyPr/>
        <a:lstStyle/>
        <a:p>
          <a:endParaRPr lang="en-US"/>
        </a:p>
      </dgm:t>
    </dgm:pt>
    <dgm:pt modelId="{217656B6-0DAD-4E97-9214-60CF1E341B6E}" type="sibTrans" cxnId="{A2474ED4-FC29-4937-BCC2-0DA9D57A9244}">
      <dgm:prSet/>
      <dgm:spPr/>
      <dgm:t>
        <a:bodyPr/>
        <a:lstStyle/>
        <a:p>
          <a:endParaRPr lang="en-US" dirty="0"/>
        </a:p>
      </dgm:t>
    </dgm:pt>
    <dgm:pt modelId="{0260DBD9-24BA-4CA4-AC3A-81874A3F6319}">
      <dgm:prSet phldrT="[Text]" custT="1"/>
      <dgm:spPr/>
      <dgm:t>
        <a:bodyPr/>
        <a:lstStyle/>
        <a:p>
          <a:r>
            <a:rPr lang="en-US" sz="1400" dirty="0" smtClean="0"/>
            <a:t>High Performance</a:t>
          </a:r>
          <a:endParaRPr lang="en-US" sz="1400" dirty="0"/>
        </a:p>
      </dgm:t>
    </dgm:pt>
    <dgm:pt modelId="{47304935-4DF3-44F8-83D7-0AA23D6E1B9E}" type="parTrans" cxnId="{2E35E033-E453-4657-9C4B-17BA3C23C4CC}">
      <dgm:prSet/>
      <dgm:spPr/>
      <dgm:t>
        <a:bodyPr/>
        <a:lstStyle/>
        <a:p>
          <a:endParaRPr lang="en-US"/>
        </a:p>
      </dgm:t>
    </dgm:pt>
    <dgm:pt modelId="{32D7A6E6-613B-426F-B7E2-8E6F8344A3BF}" type="sibTrans" cxnId="{2E35E033-E453-4657-9C4B-17BA3C23C4CC}">
      <dgm:prSet/>
      <dgm:spPr/>
      <dgm:t>
        <a:bodyPr/>
        <a:lstStyle/>
        <a:p>
          <a:endParaRPr lang="en-US"/>
        </a:p>
      </dgm:t>
    </dgm:pt>
    <dgm:pt modelId="{F84A1379-CFC3-481E-B93D-6E740EE8A05A}" type="pres">
      <dgm:prSet presAssocID="{54157CCC-4945-41EF-BD62-303D98D44F8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2D8391-EEEB-43C9-8C2C-E1B20BF4DF16}" type="pres">
      <dgm:prSet presAssocID="{135AE9DC-5784-4722-9E6C-562C716AFE70}" presName="composite" presStyleCnt="0"/>
      <dgm:spPr/>
    </dgm:pt>
    <dgm:pt modelId="{F361695C-C5B8-4FEA-9E07-007B5D22A128}" type="pres">
      <dgm:prSet presAssocID="{135AE9DC-5784-4722-9E6C-562C716AFE7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025C4-69EA-4CCC-A6D0-E2C02F82425C}" type="pres">
      <dgm:prSet presAssocID="{135AE9DC-5784-4722-9E6C-562C716AFE7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594AB-EBF5-419D-A8FB-5074B9E00CE8}" type="pres">
      <dgm:prSet presAssocID="{135AE9DC-5784-4722-9E6C-562C716AFE70}" presName="BalanceSpacing" presStyleCnt="0"/>
      <dgm:spPr/>
    </dgm:pt>
    <dgm:pt modelId="{743A23CA-2D34-40AC-9E9A-1C1653C48C3A}" type="pres">
      <dgm:prSet presAssocID="{135AE9DC-5784-4722-9E6C-562C716AFE70}" presName="BalanceSpacing1" presStyleCnt="0"/>
      <dgm:spPr/>
    </dgm:pt>
    <dgm:pt modelId="{5B313D0C-D6C6-4527-8C2D-758768E82C2C}" type="pres">
      <dgm:prSet presAssocID="{D131683F-983A-4EE6-B8AB-AF637944C5C1}" presName="Accent1Text" presStyleLbl="node1" presStyleIdx="1" presStyleCnt="6"/>
      <dgm:spPr/>
      <dgm:t>
        <a:bodyPr/>
        <a:lstStyle/>
        <a:p>
          <a:endParaRPr lang="en-US"/>
        </a:p>
      </dgm:t>
    </dgm:pt>
    <dgm:pt modelId="{F4CCA89F-45DD-4151-8202-F7E594B17ADE}" type="pres">
      <dgm:prSet presAssocID="{D131683F-983A-4EE6-B8AB-AF637944C5C1}" presName="spaceBetweenRectangles" presStyleCnt="0"/>
      <dgm:spPr/>
    </dgm:pt>
    <dgm:pt modelId="{A9B17E30-9BC3-4193-98FD-3D2437A76409}" type="pres">
      <dgm:prSet presAssocID="{88AB2809-31A2-4326-AA29-B5C5D2C3294C}" presName="composite" presStyleCnt="0"/>
      <dgm:spPr/>
    </dgm:pt>
    <dgm:pt modelId="{3C7A073B-0552-459A-9FE3-56317D33605D}" type="pres">
      <dgm:prSet presAssocID="{88AB2809-31A2-4326-AA29-B5C5D2C3294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18CE8-5D6C-46A2-BE64-7696936CB42B}" type="pres">
      <dgm:prSet presAssocID="{88AB2809-31A2-4326-AA29-B5C5D2C3294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4284B-B1CB-486C-AD3D-4CD56CEEAA06}" type="pres">
      <dgm:prSet presAssocID="{88AB2809-31A2-4326-AA29-B5C5D2C3294C}" presName="BalanceSpacing" presStyleCnt="0"/>
      <dgm:spPr/>
    </dgm:pt>
    <dgm:pt modelId="{DD761898-9D75-447C-988E-B7358183C7E7}" type="pres">
      <dgm:prSet presAssocID="{88AB2809-31A2-4326-AA29-B5C5D2C3294C}" presName="BalanceSpacing1" presStyleCnt="0"/>
      <dgm:spPr/>
    </dgm:pt>
    <dgm:pt modelId="{42117FEC-34B8-420B-9EBC-5311FF60B61D}" type="pres">
      <dgm:prSet presAssocID="{BC4C5504-D70B-497C-9918-9854539F3627}" presName="Accent1Text" presStyleLbl="node1" presStyleIdx="3" presStyleCnt="6"/>
      <dgm:spPr/>
      <dgm:t>
        <a:bodyPr/>
        <a:lstStyle/>
        <a:p>
          <a:endParaRPr lang="en-US"/>
        </a:p>
      </dgm:t>
    </dgm:pt>
    <dgm:pt modelId="{338D881C-EE85-4D25-883F-18D2C94B2763}" type="pres">
      <dgm:prSet presAssocID="{BC4C5504-D70B-497C-9918-9854539F3627}" presName="spaceBetweenRectangles" presStyleCnt="0"/>
      <dgm:spPr/>
    </dgm:pt>
    <dgm:pt modelId="{084930C8-C282-4403-B744-49B8820CD0D2}" type="pres">
      <dgm:prSet presAssocID="{96556E9E-9893-4CFB-B949-17ABD2B582E7}" presName="composite" presStyleCnt="0"/>
      <dgm:spPr/>
    </dgm:pt>
    <dgm:pt modelId="{415D1847-5F15-47F5-8DFB-B84C54350A1D}" type="pres">
      <dgm:prSet presAssocID="{96556E9E-9893-4CFB-B949-17ABD2B582E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8C8A0-3290-4ECC-BB8B-033485042134}" type="pres">
      <dgm:prSet presAssocID="{96556E9E-9893-4CFB-B949-17ABD2B582E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860E4-812B-4878-9F45-8E3B9495526C}" type="pres">
      <dgm:prSet presAssocID="{96556E9E-9893-4CFB-B949-17ABD2B582E7}" presName="BalanceSpacing" presStyleCnt="0"/>
      <dgm:spPr/>
    </dgm:pt>
    <dgm:pt modelId="{324FDC7B-FB2E-45EB-ACAB-8877DBB83ED0}" type="pres">
      <dgm:prSet presAssocID="{96556E9E-9893-4CFB-B949-17ABD2B582E7}" presName="BalanceSpacing1" presStyleCnt="0"/>
      <dgm:spPr/>
    </dgm:pt>
    <dgm:pt modelId="{CD391F43-F3A8-40A9-A815-DED5133F0413}" type="pres">
      <dgm:prSet presAssocID="{217656B6-0DAD-4E97-9214-60CF1E341B6E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61817F80-3E56-4A04-8BC4-B94844D59982}" type="presOf" srcId="{0260DBD9-24BA-4CA4-AC3A-81874A3F6319}" destId="{07A8C8A0-3290-4ECC-BB8B-033485042134}" srcOrd="0" destOrd="0" presId="urn:microsoft.com/office/officeart/2008/layout/AlternatingHexagons"/>
    <dgm:cxn modelId="{19199997-4D31-41B9-801F-DF6D0E207574}" srcId="{54157CCC-4945-41EF-BD62-303D98D44F80}" destId="{88AB2809-31A2-4326-AA29-B5C5D2C3294C}" srcOrd="1" destOrd="0" parTransId="{26714504-D414-4CB4-A45F-D3E236DF3616}" sibTransId="{BC4C5504-D70B-497C-9918-9854539F3627}"/>
    <dgm:cxn modelId="{0C4CE6D4-66DA-4FB5-A24D-8090B38A0FC0}" type="presOf" srcId="{5DC96FF2-D219-454B-ADC0-88A78F4F9266}" destId="{D0A18CE8-5D6C-46A2-BE64-7696936CB42B}" srcOrd="0" destOrd="0" presId="urn:microsoft.com/office/officeart/2008/layout/AlternatingHexagons"/>
    <dgm:cxn modelId="{0003BC6F-9EC3-414A-A401-E0893B5E54FD}" type="presOf" srcId="{BC4C5504-D70B-497C-9918-9854539F3627}" destId="{42117FEC-34B8-420B-9EBC-5311FF60B61D}" srcOrd="0" destOrd="0" presId="urn:microsoft.com/office/officeart/2008/layout/AlternatingHexagons"/>
    <dgm:cxn modelId="{B8C4C2DD-5273-4D25-9ECD-D95F6E19696B}" type="presOf" srcId="{88AB2809-31A2-4326-AA29-B5C5D2C3294C}" destId="{3C7A073B-0552-459A-9FE3-56317D33605D}" srcOrd="0" destOrd="0" presId="urn:microsoft.com/office/officeart/2008/layout/AlternatingHexagons"/>
    <dgm:cxn modelId="{2E35E033-E453-4657-9C4B-17BA3C23C4CC}" srcId="{96556E9E-9893-4CFB-B949-17ABD2B582E7}" destId="{0260DBD9-24BA-4CA4-AC3A-81874A3F6319}" srcOrd="0" destOrd="0" parTransId="{47304935-4DF3-44F8-83D7-0AA23D6E1B9E}" sibTransId="{32D7A6E6-613B-426F-B7E2-8E6F8344A3BF}"/>
    <dgm:cxn modelId="{50112EF2-F72B-4DED-B05F-71C76F379A95}" srcId="{135AE9DC-5784-4722-9E6C-562C716AFE70}" destId="{7FFA3F7A-1A9F-49EC-919A-101E1A81B71E}" srcOrd="0" destOrd="0" parTransId="{F951708D-08ED-4795-930E-9D00377BE5CA}" sibTransId="{33A9E233-A9A5-40E4-9C82-55E4FF607B7F}"/>
    <dgm:cxn modelId="{8E58FE37-81AE-41E6-A22D-34321D369A10}" type="presOf" srcId="{D131683F-983A-4EE6-B8AB-AF637944C5C1}" destId="{5B313D0C-D6C6-4527-8C2D-758768E82C2C}" srcOrd="0" destOrd="0" presId="urn:microsoft.com/office/officeart/2008/layout/AlternatingHexagons"/>
    <dgm:cxn modelId="{632F0975-A182-4AE0-A7F6-A427A7962BF2}" type="presOf" srcId="{217656B6-0DAD-4E97-9214-60CF1E341B6E}" destId="{CD391F43-F3A8-40A9-A815-DED5133F0413}" srcOrd="0" destOrd="0" presId="urn:microsoft.com/office/officeart/2008/layout/AlternatingHexagons"/>
    <dgm:cxn modelId="{B03D6D40-4DD3-4A46-AC16-ECAD0071E501}" type="presOf" srcId="{54157CCC-4945-41EF-BD62-303D98D44F80}" destId="{F84A1379-CFC3-481E-B93D-6E740EE8A05A}" srcOrd="0" destOrd="0" presId="urn:microsoft.com/office/officeart/2008/layout/AlternatingHexagons"/>
    <dgm:cxn modelId="{3D451AC4-7354-486E-8CB6-198159ADFE26}" type="presOf" srcId="{96556E9E-9893-4CFB-B949-17ABD2B582E7}" destId="{415D1847-5F15-47F5-8DFB-B84C54350A1D}" srcOrd="0" destOrd="0" presId="urn:microsoft.com/office/officeart/2008/layout/AlternatingHexagons"/>
    <dgm:cxn modelId="{1DE2F9C2-0662-45CC-84D6-C9B23327EBD7}" type="presOf" srcId="{7FFA3F7A-1A9F-49EC-919A-101E1A81B71E}" destId="{C77025C4-69EA-4CCC-A6D0-E2C02F82425C}" srcOrd="0" destOrd="0" presId="urn:microsoft.com/office/officeart/2008/layout/AlternatingHexagons"/>
    <dgm:cxn modelId="{FE5B6126-E173-41C6-A132-75022A60DCFC}" srcId="{88AB2809-31A2-4326-AA29-B5C5D2C3294C}" destId="{5DC96FF2-D219-454B-ADC0-88A78F4F9266}" srcOrd="0" destOrd="0" parTransId="{BB038BFD-5CDF-4B4B-84CF-2B82F3B1D7F9}" sibTransId="{4D90777D-BA5F-4994-83EA-1BFE97722ED1}"/>
    <dgm:cxn modelId="{E1B2D9D8-E8E8-4E60-99F1-F855EFFDD283}" srcId="{54157CCC-4945-41EF-BD62-303D98D44F80}" destId="{135AE9DC-5784-4722-9E6C-562C716AFE70}" srcOrd="0" destOrd="0" parTransId="{97328E6E-5150-406F-ACFA-F34C57BAA083}" sibTransId="{D131683F-983A-4EE6-B8AB-AF637944C5C1}"/>
    <dgm:cxn modelId="{A2474ED4-FC29-4937-BCC2-0DA9D57A9244}" srcId="{54157CCC-4945-41EF-BD62-303D98D44F80}" destId="{96556E9E-9893-4CFB-B949-17ABD2B582E7}" srcOrd="2" destOrd="0" parTransId="{A741929D-1A22-4172-BFD9-7F37DCD86C7E}" sibTransId="{217656B6-0DAD-4E97-9214-60CF1E341B6E}"/>
    <dgm:cxn modelId="{566A310F-9231-4863-BB9B-B943B139BAF4}" type="presOf" srcId="{135AE9DC-5784-4722-9E6C-562C716AFE70}" destId="{F361695C-C5B8-4FEA-9E07-007B5D22A128}" srcOrd="0" destOrd="0" presId="urn:microsoft.com/office/officeart/2008/layout/AlternatingHexagons"/>
    <dgm:cxn modelId="{8F50826D-68D3-4CF3-8434-D3D334DFD417}" type="presParOf" srcId="{F84A1379-CFC3-481E-B93D-6E740EE8A05A}" destId="{702D8391-EEEB-43C9-8C2C-E1B20BF4DF16}" srcOrd="0" destOrd="0" presId="urn:microsoft.com/office/officeart/2008/layout/AlternatingHexagons"/>
    <dgm:cxn modelId="{6820C369-80E1-4AAB-ACCD-2A6922CE4B26}" type="presParOf" srcId="{702D8391-EEEB-43C9-8C2C-E1B20BF4DF16}" destId="{F361695C-C5B8-4FEA-9E07-007B5D22A128}" srcOrd="0" destOrd="0" presId="urn:microsoft.com/office/officeart/2008/layout/AlternatingHexagons"/>
    <dgm:cxn modelId="{08D0507E-183B-4E73-AA22-A49708735139}" type="presParOf" srcId="{702D8391-EEEB-43C9-8C2C-E1B20BF4DF16}" destId="{C77025C4-69EA-4CCC-A6D0-E2C02F82425C}" srcOrd="1" destOrd="0" presId="urn:microsoft.com/office/officeart/2008/layout/AlternatingHexagons"/>
    <dgm:cxn modelId="{CAA3BB65-5C66-4563-A04A-4398624B6429}" type="presParOf" srcId="{702D8391-EEEB-43C9-8C2C-E1B20BF4DF16}" destId="{1CE594AB-EBF5-419D-A8FB-5074B9E00CE8}" srcOrd="2" destOrd="0" presId="urn:microsoft.com/office/officeart/2008/layout/AlternatingHexagons"/>
    <dgm:cxn modelId="{56B2A42D-512B-4AFA-9218-5BEE7A4979AC}" type="presParOf" srcId="{702D8391-EEEB-43C9-8C2C-E1B20BF4DF16}" destId="{743A23CA-2D34-40AC-9E9A-1C1653C48C3A}" srcOrd="3" destOrd="0" presId="urn:microsoft.com/office/officeart/2008/layout/AlternatingHexagons"/>
    <dgm:cxn modelId="{1CD26D99-A477-46C8-A370-A32779D29539}" type="presParOf" srcId="{702D8391-EEEB-43C9-8C2C-E1B20BF4DF16}" destId="{5B313D0C-D6C6-4527-8C2D-758768E82C2C}" srcOrd="4" destOrd="0" presId="urn:microsoft.com/office/officeart/2008/layout/AlternatingHexagons"/>
    <dgm:cxn modelId="{2C5F093E-50D1-4CA2-BB39-78DAAAA83C79}" type="presParOf" srcId="{F84A1379-CFC3-481E-B93D-6E740EE8A05A}" destId="{F4CCA89F-45DD-4151-8202-F7E594B17ADE}" srcOrd="1" destOrd="0" presId="urn:microsoft.com/office/officeart/2008/layout/AlternatingHexagons"/>
    <dgm:cxn modelId="{C2D217B6-9355-4E96-9F6F-C832EB38DC38}" type="presParOf" srcId="{F84A1379-CFC3-481E-B93D-6E740EE8A05A}" destId="{A9B17E30-9BC3-4193-98FD-3D2437A76409}" srcOrd="2" destOrd="0" presId="urn:microsoft.com/office/officeart/2008/layout/AlternatingHexagons"/>
    <dgm:cxn modelId="{3B9975DE-1E24-4937-B660-C5483D8D1CD2}" type="presParOf" srcId="{A9B17E30-9BC3-4193-98FD-3D2437A76409}" destId="{3C7A073B-0552-459A-9FE3-56317D33605D}" srcOrd="0" destOrd="0" presId="urn:microsoft.com/office/officeart/2008/layout/AlternatingHexagons"/>
    <dgm:cxn modelId="{CB7E3FAF-414D-469E-B490-44BFA69B2A36}" type="presParOf" srcId="{A9B17E30-9BC3-4193-98FD-3D2437A76409}" destId="{D0A18CE8-5D6C-46A2-BE64-7696936CB42B}" srcOrd="1" destOrd="0" presId="urn:microsoft.com/office/officeart/2008/layout/AlternatingHexagons"/>
    <dgm:cxn modelId="{8AA5F00C-9088-4A09-898B-4EB7156E675C}" type="presParOf" srcId="{A9B17E30-9BC3-4193-98FD-3D2437A76409}" destId="{3344284B-B1CB-486C-AD3D-4CD56CEEAA06}" srcOrd="2" destOrd="0" presId="urn:microsoft.com/office/officeart/2008/layout/AlternatingHexagons"/>
    <dgm:cxn modelId="{E86E9862-C30B-438A-BF2C-DDEB957D8675}" type="presParOf" srcId="{A9B17E30-9BC3-4193-98FD-3D2437A76409}" destId="{DD761898-9D75-447C-988E-B7358183C7E7}" srcOrd="3" destOrd="0" presId="urn:microsoft.com/office/officeart/2008/layout/AlternatingHexagons"/>
    <dgm:cxn modelId="{E657C02E-A0DB-4D2E-84C2-0D6EC8DD7090}" type="presParOf" srcId="{A9B17E30-9BC3-4193-98FD-3D2437A76409}" destId="{42117FEC-34B8-420B-9EBC-5311FF60B61D}" srcOrd="4" destOrd="0" presId="urn:microsoft.com/office/officeart/2008/layout/AlternatingHexagons"/>
    <dgm:cxn modelId="{C5FF1897-1BB9-4DFF-AFED-C8093BADEC11}" type="presParOf" srcId="{F84A1379-CFC3-481E-B93D-6E740EE8A05A}" destId="{338D881C-EE85-4D25-883F-18D2C94B2763}" srcOrd="3" destOrd="0" presId="urn:microsoft.com/office/officeart/2008/layout/AlternatingHexagons"/>
    <dgm:cxn modelId="{E3017979-9A01-4B73-8E02-56CEBFC8DA70}" type="presParOf" srcId="{F84A1379-CFC3-481E-B93D-6E740EE8A05A}" destId="{084930C8-C282-4403-B744-49B8820CD0D2}" srcOrd="4" destOrd="0" presId="urn:microsoft.com/office/officeart/2008/layout/AlternatingHexagons"/>
    <dgm:cxn modelId="{0FB88F18-FEA6-4294-9D40-FC6F9503F4E2}" type="presParOf" srcId="{084930C8-C282-4403-B744-49B8820CD0D2}" destId="{415D1847-5F15-47F5-8DFB-B84C54350A1D}" srcOrd="0" destOrd="0" presId="urn:microsoft.com/office/officeart/2008/layout/AlternatingHexagons"/>
    <dgm:cxn modelId="{2F87A387-6076-41B6-90C2-96D3ECD59FDA}" type="presParOf" srcId="{084930C8-C282-4403-B744-49B8820CD0D2}" destId="{07A8C8A0-3290-4ECC-BB8B-033485042134}" srcOrd="1" destOrd="0" presId="urn:microsoft.com/office/officeart/2008/layout/AlternatingHexagons"/>
    <dgm:cxn modelId="{2ED8FEF6-323A-4E7D-92DE-FFEBA49B07A2}" type="presParOf" srcId="{084930C8-C282-4403-B744-49B8820CD0D2}" destId="{9B7860E4-812B-4878-9F45-8E3B9495526C}" srcOrd="2" destOrd="0" presId="urn:microsoft.com/office/officeart/2008/layout/AlternatingHexagons"/>
    <dgm:cxn modelId="{7AA6DAFC-AB39-428C-88AE-D8E0E1C64D4C}" type="presParOf" srcId="{084930C8-C282-4403-B744-49B8820CD0D2}" destId="{324FDC7B-FB2E-45EB-ACAB-8877DBB83ED0}" srcOrd="3" destOrd="0" presId="urn:microsoft.com/office/officeart/2008/layout/AlternatingHexagons"/>
    <dgm:cxn modelId="{D406294A-1B68-4ABE-ADF8-C494C9813996}" type="presParOf" srcId="{084930C8-C282-4403-B744-49B8820CD0D2}" destId="{CD391F43-F3A8-40A9-A815-DED5133F041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28C01-2CF1-48B1-9911-EBFE3BD3ACA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FAAF8-B557-415B-9C90-3DE37CB97F8D}">
      <dgm:prSet phldrT="[Text]" custT="1"/>
      <dgm:spPr/>
      <dgm:t>
        <a:bodyPr/>
        <a:lstStyle/>
        <a:p>
          <a:r>
            <a:rPr lang="en-US" sz="1600" dirty="0" smtClean="0">
              <a:latin typeface="Helvetica" pitchFamily="34" charset="0"/>
              <a:cs typeface="Helvetica" pitchFamily="34" charset="0"/>
            </a:rPr>
            <a:t>Experience</a:t>
          </a:r>
          <a:endParaRPr lang="en-US" sz="1900" dirty="0">
            <a:latin typeface="Helvetica" pitchFamily="34" charset="0"/>
            <a:cs typeface="Helvetica" pitchFamily="34" charset="0"/>
          </a:endParaRPr>
        </a:p>
      </dgm:t>
    </dgm:pt>
    <dgm:pt modelId="{F4A773A1-B859-43AD-803F-E0FE2DC44761}" type="parTrans" cxnId="{9E527F56-46B7-41B4-ACB3-6A096889B461}">
      <dgm:prSet/>
      <dgm:spPr/>
      <dgm:t>
        <a:bodyPr/>
        <a:lstStyle/>
        <a:p>
          <a:endParaRPr lang="en-US"/>
        </a:p>
      </dgm:t>
    </dgm:pt>
    <dgm:pt modelId="{5A2BE45A-9290-4DF5-B51D-BFC379F9413D}" type="sibTrans" cxnId="{9E527F56-46B7-41B4-ACB3-6A096889B461}">
      <dgm:prSet/>
      <dgm:spPr/>
      <dgm:t>
        <a:bodyPr/>
        <a:lstStyle/>
        <a:p>
          <a:endParaRPr lang="en-US" dirty="0"/>
        </a:p>
      </dgm:t>
    </dgm:pt>
    <dgm:pt modelId="{8A6734EF-1AB0-4C48-BDBA-00165D6BFBA7}">
      <dgm:prSet phldrT="[Text]" custT="1"/>
      <dgm:spPr/>
      <dgm:t>
        <a:bodyPr/>
        <a:lstStyle/>
        <a:p>
          <a:r>
            <a:rPr lang="en-US" sz="1600" dirty="0" smtClean="0">
              <a:latin typeface="Helvetica" pitchFamily="34" charset="0"/>
              <a:cs typeface="Helvetica" pitchFamily="34" charset="0"/>
            </a:rPr>
            <a:t>Analysis and Reflection</a:t>
          </a:r>
          <a:endParaRPr lang="en-US" sz="1600" dirty="0">
            <a:latin typeface="Helvetica" pitchFamily="34" charset="0"/>
            <a:cs typeface="Helvetica" pitchFamily="34" charset="0"/>
          </a:endParaRPr>
        </a:p>
      </dgm:t>
    </dgm:pt>
    <dgm:pt modelId="{42ED44E9-E811-4D07-882E-9C83DAC031A5}" type="parTrans" cxnId="{14D00BF2-519B-4DE7-809A-E987CB0DD0B2}">
      <dgm:prSet/>
      <dgm:spPr/>
      <dgm:t>
        <a:bodyPr/>
        <a:lstStyle/>
        <a:p>
          <a:endParaRPr lang="en-US"/>
        </a:p>
      </dgm:t>
    </dgm:pt>
    <dgm:pt modelId="{A4A11E3E-CCC8-4CB2-9BE4-F96410D3B628}" type="sibTrans" cxnId="{14D00BF2-519B-4DE7-809A-E987CB0DD0B2}">
      <dgm:prSet/>
      <dgm:spPr/>
      <dgm:t>
        <a:bodyPr/>
        <a:lstStyle/>
        <a:p>
          <a:endParaRPr lang="en-US" dirty="0"/>
        </a:p>
      </dgm:t>
    </dgm:pt>
    <dgm:pt modelId="{34E43145-FA53-4907-B2E8-0404A0FF57B1}">
      <dgm:prSet phldrT="[Text]" custT="1"/>
      <dgm:spPr/>
      <dgm:t>
        <a:bodyPr/>
        <a:lstStyle/>
        <a:p>
          <a:r>
            <a:rPr lang="en-US" sz="1600" dirty="0" smtClean="0">
              <a:latin typeface="Helvetica" pitchFamily="34" charset="0"/>
              <a:cs typeface="Helvetica" pitchFamily="34" charset="0"/>
            </a:rPr>
            <a:t>Conceptual-ization</a:t>
          </a:r>
          <a:endParaRPr lang="en-US" sz="1600" dirty="0">
            <a:latin typeface="Helvetica" pitchFamily="34" charset="0"/>
            <a:cs typeface="Helvetica" pitchFamily="34" charset="0"/>
          </a:endParaRPr>
        </a:p>
      </dgm:t>
    </dgm:pt>
    <dgm:pt modelId="{FBC093A3-A014-40F3-968F-76DDAC261B61}" type="parTrans" cxnId="{AC116D27-1FA8-47DB-976F-01CBE465D53A}">
      <dgm:prSet/>
      <dgm:spPr/>
      <dgm:t>
        <a:bodyPr/>
        <a:lstStyle/>
        <a:p>
          <a:endParaRPr lang="en-US"/>
        </a:p>
      </dgm:t>
    </dgm:pt>
    <dgm:pt modelId="{E2D35E32-4178-4B99-809F-E89391E928CD}" type="sibTrans" cxnId="{AC116D27-1FA8-47DB-976F-01CBE465D53A}">
      <dgm:prSet/>
      <dgm:spPr/>
      <dgm:t>
        <a:bodyPr/>
        <a:lstStyle/>
        <a:p>
          <a:endParaRPr lang="en-US" dirty="0"/>
        </a:p>
      </dgm:t>
    </dgm:pt>
    <dgm:pt modelId="{7EB202A2-5FCB-4EC4-9240-A74AFC93A348}">
      <dgm:prSet phldrT="[Text]" custT="1"/>
      <dgm:spPr/>
      <dgm:t>
        <a:bodyPr/>
        <a:lstStyle/>
        <a:p>
          <a:r>
            <a:rPr lang="en-US" sz="1600" dirty="0" smtClean="0">
              <a:latin typeface="Helvetica" pitchFamily="34" charset="0"/>
              <a:cs typeface="Helvetica" pitchFamily="34" charset="0"/>
            </a:rPr>
            <a:t>Testing</a:t>
          </a:r>
          <a:endParaRPr lang="en-US" sz="2000" dirty="0">
            <a:latin typeface="Helvetica" pitchFamily="34" charset="0"/>
            <a:cs typeface="Helvetica" pitchFamily="34" charset="0"/>
          </a:endParaRPr>
        </a:p>
      </dgm:t>
    </dgm:pt>
    <dgm:pt modelId="{E7E764AF-704A-44EC-92C4-EE40C0904CAF}" type="parTrans" cxnId="{C3E64946-4219-425A-939E-F61E53430817}">
      <dgm:prSet/>
      <dgm:spPr/>
      <dgm:t>
        <a:bodyPr/>
        <a:lstStyle/>
        <a:p>
          <a:endParaRPr lang="en-US"/>
        </a:p>
      </dgm:t>
    </dgm:pt>
    <dgm:pt modelId="{8E656ACB-585C-47F8-8F43-DE826ABB1A06}" type="sibTrans" cxnId="{C3E64946-4219-425A-939E-F61E53430817}">
      <dgm:prSet/>
      <dgm:spPr/>
      <dgm:t>
        <a:bodyPr/>
        <a:lstStyle/>
        <a:p>
          <a:endParaRPr lang="en-US" dirty="0"/>
        </a:p>
      </dgm:t>
    </dgm:pt>
    <dgm:pt modelId="{9071E6C7-C79B-45E4-891B-8DE760F877EC}" type="pres">
      <dgm:prSet presAssocID="{C6F28C01-2CF1-48B1-9911-EBFE3BD3AC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65DDC-6AC1-43A4-A75A-29C28ED6AE03}" type="pres">
      <dgm:prSet presAssocID="{5A5FAAF8-B557-415B-9C90-3DE37CB97F8D}" presName="node" presStyleLbl="node1" presStyleIdx="0" presStyleCnt="4" custScaleX="129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70395-5BB1-4C66-8DD8-8F315BC7E353}" type="pres">
      <dgm:prSet presAssocID="{5A2BE45A-9290-4DF5-B51D-BFC379F9413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F63439-4A95-4DA4-B71D-C7529AC439B7}" type="pres">
      <dgm:prSet presAssocID="{5A2BE45A-9290-4DF5-B51D-BFC379F9413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FFBB71B-9E23-4F5D-80A0-9A495DAF0912}" type="pres">
      <dgm:prSet presAssocID="{8A6734EF-1AB0-4C48-BDBA-00165D6BFBA7}" presName="node" presStyleLbl="node1" presStyleIdx="1" presStyleCnt="4" custScaleX="121808" custRadScaleRad="99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329AE-84AE-4BA9-81B4-608E4FE51595}" type="pres">
      <dgm:prSet presAssocID="{A4A11E3E-CCC8-4CB2-9BE4-F96410D3B62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60A9B35-13C3-4B62-A94C-A17BEF383309}" type="pres">
      <dgm:prSet presAssocID="{A4A11E3E-CCC8-4CB2-9BE4-F96410D3B62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F1825B0-631D-4114-B880-2BBAB1F2663C}" type="pres">
      <dgm:prSet presAssocID="{34E43145-FA53-4907-B2E8-0404A0FF57B1}" presName="node" presStyleLbl="node1" presStyleIdx="2" presStyleCnt="4" custScaleX="140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2B8D8-D51A-43FF-B319-01B25D6BF8E8}" type="pres">
      <dgm:prSet presAssocID="{E2D35E32-4178-4B99-809F-E89391E928C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3642B1F-DB3F-439F-8451-3309E1732453}" type="pres">
      <dgm:prSet presAssocID="{E2D35E32-4178-4B99-809F-E89391E928C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BA46C4E-D933-48F2-8E05-A808CEEAE9A6}" type="pres">
      <dgm:prSet presAssocID="{7EB202A2-5FCB-4EC4-9240-A74AFC93A348}" presName="node" presStyleLbl="node1" presStyleIdx="3" presStyleCnt="4" custScaleX="132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6E0DD-FFDC-430E-B7FA-0C19565E314A}" type="pres">
      <dgm:prSet presAssocID="{8E656ACB-585C-47F8-8F43-DE826ABB1A0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49D1AF3-E889-4021-A354-6803D434E0DC}" type="pres">
      <dgm:prSet presAssocID="{8E656ACB-585C-47F8-8F43-DE826ABB1A0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ACE082A-913D-4B8D-9EBA-613B4AAEAB9C}" type="presOf" srcId="{8E656ACB-585C-47F8-8F43-DE826ABB1A06}" destId="{4F96E0DD-FFDC-430E-B7FA-0C19565E314A}" srcOrd="0" destOrd="0" presId="urn:microsoft.com/office/officeart/2005/8/layout/cycle2"/>
    <dgm:cxn modelId="{BBF45D12-4640-44E6-8FDD-8DC24070F955}" type="presOf" srcId="{5A5FAAF8-B557-415B-9C90-3DE37CB97F8D}" destId="{C4665DDC-6AC1-43A4-A75A-29C28ED6AE03}" srcOrd="0" destOrd="0" presId="urn:microsoft.com/office/officeart/2005/8/layout/cycle2"/>
    <dgm:cxn modelId="{A4572EC5-2EBC-4669-B3B8-681E4B0ED258}" type="presOf" srcId="{E2D35E32-4178-4B99-809F-E89391E928CD}" destId="{93642B1F-DB3F-439F-8451-3309E1732453}" srcOrd="1" destOrd="0" presId="urn:microsoft.com/office/officeart/2005/8/layout/cycle2"/>
    <dgm:cxn modelId="{1C1D971F-8D95-438B-82FE-DC8171DB83B7}" type="presOf" srcId="{34E43145-FA53-4907-B2E8-0404A0FF57B1}" destId="{CF1825B0-631D-4114-B880-2BBAB1F2663C}" srcOrd="0" destOrd="0" presId="urn:microsoft.com/office/officeart/2005/8/layout/cycle2"/>
    <dgm:cxn modelId="{ABA74679-7DB8-4752-BF2A-F4B24EF099FF}" type="presOf" srcId="{C6F28C01-2CF1-48B1-9911-EBFE3BD3ACA2}" destId="{9071E6C7-C79B-45E4-891B-8DE760F877EC}" srcOrd="0" destOrd="0" presId="urn:microsoft.com/office/officeart/2005/8/layout/cycle2"/>
    <dgm:cxn modelId="{4B17DF41-190C-487C-93C9-F5063C898158}" type="presOf" srcId="{7EB202A2-5FCB-4EC4-9240-A74AFC93A348}" destId="{CBA46C4E-D933-48F2-8E05-A808CEEAE9A6}" srcOrd="0" destOrd="0" presId="urn:microsoft.com/office/officeart/2005/8/layout/cycle2"/>
    <dgm:cxn modelId="{9E527F56-46B7-41B4-ACB3-6A096889B461}" srcId="{C6F28C01-2CF1-48B1-9911-EBFE3BD3ACA2}" destId="{5A5FAAF8-B557-415B-9C90-3DE37CB97F8D}" srcOrd="0" destOrd="0" parTransId="{F4A773A1-B859-43AD-803F-E0FE2DC44761}" sibTransId="{5A2BE45A-9290-4DF5-B51D-BFC379F9413D}"/>
    <dgm:cxn modelId="{C3E64946-4219-425A-939E-F61E53430817}" srcId="{C6F28C01-2CF1-48B1-9911-EBFE3BD3ACA2}" destId="{7EB202A2-5FCB-4EC4-9240-A74AFC93A348}" srcOrd="3" destOrd="0" parTransId="{E7E764AF-704A-44EC-92C4-EE40C0904CAF}" sibTransId="{8E656ACB-585C-47F8-8F43-DE826ABB1A06}"/>
    <dgm:cxn modelId="{C72E5F6F-6CD5-4699-A575-7401F3C494ED}" type="presOf" srcId="{8A6734EF-1AB0-4C48-BDBA-00165D6BFBA7}" destId="{9FFBB71B-9E23-4F5D-80A0-9A495DAF0912}" srcOrd="0" destOrd="0" presId="urn:microsoft.com/office/officeart/2005/8/layout/cycle2"/>
    <dgm:cxn modelId="{AC116D27-1FA8-47DB-976F-01CBE465D53A}" srcId="{C6F28C01-2CF1-48B1-9911-EBFE3BD3ACA2}" destId="{34E43145-FA53-4907-B2E8-0404A0FF57B1}" srcOrd="2" destOrd="0" parTransId="{FBC093A3-A014-40F3-968F-76DDAC261B61}" sibTransId="{E2D35E32-4178-4B99-809F-E89391E928CD}"/>
    <dgm:cxn modelId="{5FFBBD18-3E27-4F72-A409-6697BD9ECD72}" type="presOf" srcId="{A4A11E3E-CCC8-4CB2-9BE4-F96410D3B628}" destId="{F84329AE-84AE-4BA9-81B4-608E4FE51595}" srcOrd="0" destOrd="0" presId="urn:microsoft.com/office/officeart/2005/8/layout/cycle2"/>
    <dgm:cxn modelId="{4011A3BB-C0C7-4036-95C6-67E607F58876}" type="presOf" srcId="{5A2BE45A-9290-4DF5-B51D-BFC379F9413D}" destId="{00F63439-4A95-4DA4-B71D-C7529AC439B7}" srcOrd="1" destOrd="0" presId="urn:microsoft.com/office/officeart/2005/8/layout/cycle2"/>
    <dgm:cxn modelId="{426C82FA-018C-4469-867E-BB6052A52AFC}" type="presOf" srcId="{E2D35E32-4178-4B99-809F-E89391E928CD}" destId="{9662B8D8-D51A-43FF-B319-01B25D6BF8E8}" srcOrd="0" destOrd="0" presId="urn:microsoft.com/office/officeart/2005/8/layout/cycle2"/>
    <dgm:cxn modelId="{F0CDB7CB-2E53-44D3-9FEE-B8A0C7B799F5}" type="presOf" srcId="{A4A11E3E-CCC8-4CB2-9BE4-F96410D3B628}" destId="{360A9B35-13C3-4B62-A94C-A17BEF383309}" srcOrd="1" destOrd="0" presId="urn:microsoft.com/office/officeart/2005/8/layout/cycle2"/>
    <dgm:cxn modelId="{14D00BF2-519B-4DE7-809A-E987CB0DD0B2}" srcId="{C6F28C01-2CF1-48B1-9911-EBFE3BD3ACA2}" destId="{8A6734EF-1AB0-4C48-BDBA-00165D6BFBA7}" srcOrd="1" destOrd="0" parTransId="{42ED44E9-E811-4D07-882E-9C83DAC031A5}" sibTransId="{A4A11E3E-CCC8-4CB2-9BE4-F96410D3B628}"/>
    <dgm:cxn modelId="{DD009BB0-649C-4F62-BF7D-705CE3906C70}" type="presOf" srcId="{5A2BE45A-9290-4DF5-B51D-BFC379F9413D}" destId="{9DF70395-5BB1-4C66-8DD8-8F315BC7E353}" srcOrd="0" destOrd="0" presId="urn:microsoft.com/office/officeart/2005/8/layout/cycle2"/>
    <dgm:cxn modelId="{B4216D37-462E-4076-AD72-6A68150438F7}" type="presOf" srcId="{8E656ACB-585C-47F8-8F43-DE826ABB1A06}" destId="{049D1AF3-E889-4021-A354-6803D434E0DC}" srcOrd="1" destOrd="0" presId="urn:microsoft.com/office/officeart/2005/8/layout/cycle2"/>
    <dgm:cxn modelId="{7F7BA759-832F-49A9-B4D9-951D42040890}" type="presParOf" srcId="{9071E6C7-C79B-45E4-891B-8DE760F877EC}" destId="{C4665DDC-6AC1-43A4-A75A-29C28ED6AE03}" srcOrd="0" destOrd="0" presId="urn:microsoft.com/office/officeart/2005/8/layout/cycle2"/>
    <dgm:cxn modelId="{CC29D061-6E5A-401D-AD45-711F0D4FF122}" type="presParOf" srcId="{9071E6C7-C79B-45E4-891B-8DE760F877EC}" destId="{9DF70395-5BB1-4C66-8DD8-8F315BC7E353}" srcOrd="1" destOrd="0" presId="urn:microsoft.com/office/officeart/2005/8/layout/cycle2"/>
    <dgm:cxn modelId="{B20B858D-DF65-447A-87CA-3EB18FB9A77C}" type="presParOf" srcId="{9DF70395-5BB1-4C66-8DD8-8F315BC7E353}" destId="{00F63439-4A95-4DA4-B71D-C7529AC439B7}" srcOrd="0" destOrd="0" presId="urn:microsoft.com/office/officeart/2005/8/layout/cycle2"/>
    <dgm:cxn modelId="{BAF3B81B-F6CB-498D-9FB5-228F6CC1C0C6}" type="presParOf" srcId="{9071E6C7-C79B-45E4-891B-8DE760F877EC}" destId="{9FFBB71B-9E23-4F5D-80A0-9A495DAF0912}" srcOrd="2" destOrd="0" presId="urn:microsoft.com/office/officeart/2005/8/layout/cycle2"/>
    <dgm:cxn modelId="{1C16E03B-ECEB-48ED-A033-E923A47C1265}" type="presParOf" srcId="{9071E6C7-C79B-45E4-891B-8DE760F877EC}" destId="{F84329AE-84AE-4BA9-81B4-608E4FE51595}" srcOrd="3" destOrd="0" presId="urn:microsoft.com/office/officeart/2005/8/layout/cycle2"/>
    <dgm:cxn modelId="{D81CC0E4-3895-4FE2-BB77-340A36EABCF5}" type="presParOf" srcId="{F84329AE-84AE-4BA9-81B4-608E4FE51595}" destId="{360A9B35-13C3-4B62-A94C-A17BEF383309}" srcOrd="0" destOrd="0" presId="urn:microsoft.com/office/officeart/2005/8/layout/cycle2"/>
    <dgm:cxn modelId="{878714C7-8A0D-40B0-B0EB-A82B59BC4B71}" type="presParOf" srcId="{9071E6C7-C79B-45E4-891B-8DE760F877EC}" destId="{CF1825B0-631D-4114-B880-2BBAB1F2663C}" srcOrd="4" destOrd="0" presId="urn:microsoft.com/office/officeart/2005/8/layout/cycle2"/>
    <dgm:cxn modelId="{1A89964E-96F3-41ED-8B47-5678FEB22EC6}" type="presParOf" srcId="{9071E6C7-C79B-45E4-891B-8DE760F877EC}" destId="{9662B8D8-D51A-43FF-B319-01B25D6BF8E8}" srcOrd="5" destOrd="0" presId="urn:microsoft.com/office/officeart/2005/8/layout/cycle2"/>
    <dgm:cxn modelId="{DB650EDB-54CC-4BA2-A3BF-14255F2A5B95}" type="presParOf" srcId="{9662B8D8-D51A-43FF-B319-01B25D6BF8E8}" destId="{93642B1F-DB3F-439F-8451-3309E1732453}" srcOrd="0" destOrd="0" presId="urn:microsoft.com/office/officeart/2005/8/layout/cycle2"/>
    <dgm:cxn modelId="{71AD255F-6A87-4D53-81FF-8A164AEAE89C}" type="presParOf" srcId="{9071E6C7-C79B-45E4-891B-8DE760F877EC}" destId="{CBA46C4E-D933-48F2-8E05-A808CEEAE9A6}" srcOrd="6" destOrd="0" presId="urn:microsoft.com/office/officeart/2005/8/layout/cycle2"/>
    <dgm:cxn modelId="{81331345-89E9-40BA-9B3B-C13F9B0E1C73}" type="presParOf" srcId="{9071E6C7-C79B-45E4-891B-8DE760F877EC}" destId="{4F96E0DD-FFDC-430E-B7FA-0C19565E314A}" srcOrd="7" destOrd="0" presId="urn:microsoft.com/office/officeart/2005/8/layout/cycle2"/>
    <dgm:cxn modelId="{24A236EB-9C0B-4095-95DD-F760DC14495A}" type="presParOf" srcId="{4F96E0DD-FFDC-430E-B7FA-0C19565E314A}" destId="{049D1AF3-E889-4021-A354-6803D434E0D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53832-97DA-4C1E-B7E6-4FEF87FE3FE8}">
      <dsp:nvSpPr>
        <dsp:cNvPr id="0" name=""/>
        <dsp:cNvSpPr/>
      </dsp:nvSpPr>
      <dsp:spPr>
        <a:xfrm>
          <a:off x="2714837" y="1278478"/>
          <a:ext cx="1637818" cy="16380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4D699E-BF5C-4418-AB28-6A6BEBAA38E9}">
      <dsp:nvSpPr>
        <dsp:cNvPr id="0" name=""/>
        <dsp:cNvSpPr/>
      </dsp:nvSpPr>
      <dsp:spPr>
        <a:xfrm>
          <a:off x="2595412" y="0"/>
          <a:ext cx="1876667" cy="10043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Communication</a:t>
          </a:r>
          <a:endParaRPr lang="en-US" sz="2100" kern="1200" dirty="0"/>
        </a:p>
      </dsp:txBody>
      <dsp:txXfrm>
        <a:off x="2595412" y="0"/>
        <a:ext cx="1876667" cy="1004304"/>
      </dsp:txXfrm>
    </dsp:sp>
    <dsp:sp modelId="{9AF16994-8A7C-409E-A9F4-D9BE7F59C848}">
      <dsp:nvSpPr>
        <dsp:cNvPr id="0" name=""/>
        <dsp:cNvSpPr/>
      </dsp:nvSpPr>
      <dsp:spPr>
        <a:xfrm>
          <a:off x="3195263" y="1509468"/>
          <a:ext cx="1637818" cy="16380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2BE007-2FD9-45E6-9395-56B8FDBB218B}">
      <dsp:nvSpPr>
        <dsp:cNvPr id="0" name=""/>
        <dsp:cNvSpPr/>
      </dsp:nvSpPr>
      <dsp:spPr>
        <a:xfrm>
          <a:off x="5035080" y="954088"/>
          <a:ext cx="1774303" cy="11047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Decision-Making</a:t>
          </a:r>
          <a:endParaRPr lang="en-US" sz="2100" kern="1200" dirty="0"/>
        </a:p>
      </dsp:txBody>
      <dsp:txXfrm>
        <a:off x="5035080" y="954088"/>
        <a:ext cx="1774303" cy="1104734"/>
      </dsp:txXfrm>
    </dsp:sp>
    <dsp:sp modelId="{E9A9FA28-62BF-432A-9F7F-3E6D7423BDCD}">
      <dsp:nvSpPr>
        <dsp:cNvPr id="0" name=""/>
        <dsp:cNvSpPr/>
      </dsp:nvSpPr>
      <dsp:spPr>
        <a:xfrm>
          <a:off x="3313323" y="2029196"/>
          <a:ext cx="1637818" cy="16380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224D2E-C206-408D-9FAC-2FF722551F3E}">
      <dsp:nvSpPr>
        <dsp:cNvPr id="0" name=""/>
        <dsp:cNvSpPr/>
      </dsp:nvSpPr>
      <dsp:spPr>
        <a:xfrm>
          <a:off x="5205686" y="2360114"/>
          <a:ext cx="1740182" cy="11800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Diplomacy</a:t>
          </a:r>
          <a:endParaRPr lang="en-US" sz="2100" kern="1200" dirty="0"/>
        </a:p>
      </dsp:txBody>
      <dsp:txXfrm>
        <a:off x="5205686" y="2360114"/>
        <a:ext cx="1740182" cy="1180057"/>
      </dsp:txXfrm>
    </dsp:sp>
    <dsp:sp modelId="{223CFCA1-1B38-417A-B0A8-F15FD39D60E0}">
      <dsp:nvSpPr>
        <dsp:cNvPr id="0" name=""/>
        <dsp:cNvSpPr/>
      </dsp:nvSpPr>
      <dsp:spPr>
        <a:xfrm>
          <a:off x="2980982" y="2445982"/>
          <a:ext cx="1637818" cy="16380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8BD65B-8899-4877-97C7-823F36814CCC}">
      <dsp:nvSpPr>
        <dsp:cNvPr id="0" name=""/>
        <dsp:cNvSpPr/>
      </dsp:nvSpPr>
      <dsp:spPr>
        <a:xfrm>
          <a:off x="4455019" y="3941893"/>
          <a:ext cx="1876667" cy="10796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Emotional Intelligence</a:t>
          </a:r>
          <a:endParaRPr lang="en-US" sz="2100" kern="1200" dirty="0"/>
        </a:p>
      </dsp:txBody>
      <dsp:txXfrm>
        <a:off x="4455019" y="3941893"/>
        <a:ext cx="1876667" cy="1079626"/>
      </dsp:txXfrm>
    </dsp:sp>
    <dsp:sp modelId="{97FC12DB-95DA-48EF-BDA1-E90D76E23C59}">
      <dsp:nvSpPr>
        <dsp:cNvPr id="0" name=""/>
        <dsp:cNvSpPr/>
      </dsp:nvSpPr>
      <dsp:spPr>
        <a:xfrm>
          <a:off x="2448691" y="2445982"/>
          <a:ext cx="1637818" cy="16380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F69CEE-B22E-4704-A1C6-F953149D5C6D}">
      <dsp:nvSpPr>
        <dsp:cNvPr id="0" name=""/>
        <dsp:cNvSpPr/>
      </dsp:nvSpPr>
      <dsp:spPr>
        <a:xfrm>
          <a:off x="735805" y="3941893"/>
          <a:ext cx="1876667" cy="10796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Influence</a:t>
          </a:r>
          <a:endParaRPr lang="en-US" sz="2100" kern="1200" dirty="0"/>
        </a:p>
      </dsp:txBody>
      <dsp:txXfrm>
        <a:off x="735805" y="3941893"/>
        <a:ext cx="1876667" cy="1079626"/>
      </dsp:txXfrm>
    </dsp:sp>
    <dsp:sp modelId="{84B3EC43-6799-4DD1-8986-D0245357E774}">
      <dsp:nvSpPr>
        <dsp:cNvPr id="0" name=""/>
        <dsp:cNvSpPr/>
      </dsp:nvSpPr>
      <dsp:spPr>
        <a:xfrm>
          <a:off x="2116350" y="2029196"/>
          <a:ext cx="1637818" cy="16380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3137B8-50D6-4A70-9AE5-1958631DA4CF}">
      <dsp:nvSpPr>
        <dsp:cNvPr id="0" name=""/>
        <dsp:cNvSpPr/>
      </dsp:nvSpPr>
      <dsp:spPr>
        <a:xfrm>
          <a:off x="121623" y="2360114"/>
          <a:ext cx="1740182" cy="11800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Organizational Awareness</a:t>
          </a:r>
          <a:endParaRPr lang="en-US" sz="2100" kern="1200" dirty="0"/>
        </a:p>
      </dsp:txBody>
      <dsp:txXfrm>
        <a:off x="121623" y="2360114"/>
        <a:ext cx="1740182" cy="1180057"/>
      </dsp:txXfrm>
    </dsp:sp>
    <dsp:sp modelId="{CF64672F-36D0-4C90-9637-B49A73477590}">
      <dsp:nvSpPr>
        <dsp:cNvPr id="0" name=""/>
        <dsp:cNvSpPr/>
      </dsp:nvSpPr>
      <dsp:spPr>
        <a:xfrm>
          <a:off x="2234410" y="1509468"/>
          <a:ext cx="1637818" cy="16380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DD367A-702A-4D68-BB91-E2706B572555}">
      <dsp:nvSpPr>
        <dsp:cNvPr id="0" name=""/>
        <dsp:cNvSpPr/>
      </dsp:nvSpPr>
      <dsp:spPr>
        <a:xfrm>
          <a:off x="258108" y="954088"/>
          <a:ext cx="1774303" cy="11047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Teamwork</a:t>
          </a:r>
          <a:endParaRPr lang="en-US" sz="2100" kern="1200" dirty="0"/>
        </a:p>
      </dsp:txBody>
      <dsp:txXfrm>
        <a:off x="258108" y="954088"/>
        <a:ext cx="1774303" cy="1104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40CBE-7929-442D-B98E-1034E9296C76}">
      <dsp:nvSpPr>
        <dsp:cNvPr id="0" name=""/>
        <dsp:cNvSpPr/>
      </dsp:nvSpPr>
      <dsp:spPr>
        <a:xfrm>
          <a:off x="0" y="-37223"/>
          <a:ext cx="2710710" cy="472850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Who to Ask..</a:t>
          </a:r>
          <a:endParaRPr lang="en-US" sz="3000" b="1" kern="1200" dirty="0"/>
        </a:p>
      </dsp:txBody>
      <dsp:txXfrm rot="16200000">
        <a:off x="-1667617" y="1630393"/>
        <a:ext cx="3877377" cy="542142"/>
      </dsp:txXfrm>
    </dsp:sp>
    <dsp:sp modelId="{703F7F51-6D99-4E59-A074-77396B94A46F}">
      <dsp:nvSpPr>
        <dsp:cNvPr id="0" name=""/>
        <dsp:cNvSpPr/>
      </dsp:nvSpPr>
      <dsp:spPr>
        <a:xfrm>
          <a:off x="542142" y="-37223"/>
          <a:ext cx="2019479" cy="47285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Minimum of 6 respondents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More is better!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 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sng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6-8 professional contacts </a:t>
          </a:r>
          <a:r>
            <a:rPr lang="en-US" sz="1800" b="0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Include former bosses, colleagues, and direct reports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Evaluators who experienced your professional behaviors and the results of those behaviors</a:t>
          </a:r>
        </a:p>
      </dsp:txBody>
      <dsp:txXfrm>
        <a:off x="542142" y="-37223"/>
        <a:ext cx="2019479" cy="4728508"/>
      </dsp:txXfrm>
    </dsp:sp>
    <dsp:sp modelId="{47387778-485B-4C36-B9D5-F3864DC146F4}">
      <dsp:nvSpPr>
        <dsp:cNvPr id="0" name=""/>
        <dsp:cNvSpPr/>
      </dsp:nvSpPr>
      <dsp:spPr>
        <a:xfrm>
          <a:off x="2806214" y="-37223"/>
          <a:ext cx="2710710" cy="4728508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How to Ask…</a:t>
          </a:r>
          <a:endParaRPr lang="en-US" sz="3000" b="1" kern="1200" dirty="0"/>
        </a:p>
      </dsp:txBody>
      <dsp:txXfrm rot="16200000">
        <a:off x="1138597" y="1630393"/>
        <a:ext cx="3877377" cy="542142"/>
      </dsp:txXfrm>
    </dsp:sp>
    <dsp:sp modelId="{DABB798B-EB45-4A32-9374-E7BDE8A02A35}">
      <dsp:nvSpPr>
        <dsp:cNvPr id="0" name=""/>
        <dsp:cNvSpPr/>
      </dsp:nvSpPr>
      <dsp:spPr>
        <a:xfrm rot="5400000">
          <a:off x="2580643" y="4211633"/>
          <a:ext cx="478249" cy="4066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7B3B3-EF91-4833-8557-1D992AB800A6}">
      <dsp:nvSpPr>
        <dsp:cNvPr id="0" name=""/>
        <dsp:cNvSpPr/>
      </dsp:nvSpPr>
      <dsp:spPr>
        <a:xfrm>
          <a:off x="3348356" y="-37223"/>
          <a:ext cx="2019479" cy="47285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Talk with each respondent personally before sending the assessment invitation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solidFill>
              <a:schemeClr val="bg1"/>
            </a:solidFill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You can use our invitation template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rgbClr val="FFFF00"/>
              </a:solidFill>
              <a:latin typeface="+mn-lt"/>
              <a:cs typeface="Helvetica" pitchFamily="34" charset="0"/>
            </a:rPr>
            <a:t> </a:t>
          </a:r>
        </a:p>
      </dsp:txBody>
      <dsp:txXfrm>
        <a:off x="3348356" y="-37223"/>
        <a:ext cx="2019479" cy="4728508"/>
      </dsp:txXfrm>
    </dsp:sp>
    <dsp:sp modelId="{1BE05DCC-DAD9-4C5E-9B18-531DF704C5EE}">
      <dsp:nvSpPr>
        <dsp:cNvPr id="0" name=""/>
        <dsp:cNvSpPr/>
      </dsp:nvSpPr>
      <dsp:spPr>
        <a:xfrm>
          <a:off x="5611799" y="-37223"/>
          <a:ext cx="2710710" cy="4728508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When to Ask…</a:t>
          </a:r>
          <a:endParaRPr lang="en-US" sz="3000" b="1" kern="1200" dirty="0"/>
        </a:p>
      </dsp:txBody>
      <dsp:txXfrm rot="16200000">
        <a:off x="3944182" y="1630393"/>
        <a:ext cx="3877377" cy="542142"/>
      </dsp:txXfrm>
    </dsp:sp>
    <dsp:sp modelId="{3552E14A-0CE4-4EAF-859B-47EB38784ADC}">
      <dsp:nvSpPr>
        <dsp:cNvPr id="0" name=""/>
        <dsp:cNvSpPr/>
      </dsp:nvSpPr>
      <dsp:spPr>
        <a:xfrm rot="5400000">
          <a:off x="5386228" y="4211633"/>
          <a:ext cx="478249" cy="4066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8554B-FD00-433F-BF56-0045AB62D9AC}">
      <dsp:nvSpPr>
        <dsp:cNvPr id="0" name=""/>
        <dsp:cNvSpPr/>
      </dsp:nvSpPr>
      <dsp:spPr>
        <a:xfrm>
          <a:off x="6153941" y="-37223"/>
          <a:ext cx="2019479" cy="47285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Start thinking about </a:t>
          </a:r>
          <a:r>
            <a:rPr lang="en-US" sz="1900" b="1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evaluator list immediately</a:t>
          </a:r>
          <a:endParaRPr lang="en-US" sz="1900" b="1" kern="1200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bg1"/>
            </a:solidFill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Reach out to evaluators by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sng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Monday, September 25</a:t>
          </a:r>
          <a:r>
            <a:rPr lang="en-US" sz="1800" b="0" u="sng" kern="1200" baseline="30000" dirty="0" smtClean="0">
              <a:solidFill>
                <a:schemeClr val="bg1"/>
              </a:solidFill>
              <a:latin typeface="+mn-lt"/>
              <a:cs typeface="Helvetica" pitchFamily="34" charset="0"/>
            </a:rPr>
            <a:t>th</a:t>
          </a:r>
          <a:r>
            <a:rPr lang="en-US" sz="1800" b="0" u="sng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sng" kern="1200" dirty="0" smtClean="0">
            <a:solidFill>
              <a:schemeClr val="bg1"/>
            </a:solidFill>
            <a:latin typeface="+mn-lt"/>
            <a:cs typeface="Helvetica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+mn-lt"/>
              <a:cs typeface="Helvetica" pitchFamily="34" charset="0"/>
            </a:rPr>
            <a:t>Assessments must be completed in advance of Goal Setting Session</a:t>
          </a:r>
        </a:p>
      </dsp:txBody>
      <dsp:txXfrm>
        <a:off x="6153941" y="-37223"/>
        <a:ext cx="2019479" cy="4728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1695C-C5B8-4FEA-9E07-007B5D22A128}">
      <dsp:nvSpPr>
        <dsp:cNvPr id="0" name=""/>
        <dsp:cNvSpPr/>
      </dsp:nvSpPr>
      <dsp:spPr>
        <a:xfrm rot="5400000">
          <a:off x="3602724" y="121651"/>
          <a:ext cx="1866672" cy="16240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Direction</a:t>
          </a:r>
          <a:endParaRPr lang="en-US" sz="1400" kern="1200" dirty="0"/>
        </a:p>
      </dsp:txBody>
      <dsp:txXfrm rot="-5400000">
        <a:off x="3977132" y="291207"/>
        <a:ext cx="1117856" cy="1284892"/>
      </dsp:txXfrm>
    </dsp:sp>
    <dsp:sp modelId="{C77025C4-69EA-4CCC-A6D0-E2C02F82425C}">
      <dsp:nvSpPr>
        <dsp:cNvPr id="0" name=""/>
        <dsp:cNvSpPr/>
      </dsp:nvSpPr>
      <dsp:spPr>
        <a:xfrm>
          <a:off x="5397343" y="373651"/>
          <a:ext cx="2083206" cy="1120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Goals</a:t>
          </a:r>
          <a:endParaRPr lang="en-US" sz="1400" kern="1200" dirty="0"/>
        </a:p>
      </dsp:txBody>
      <dsp:txXfrm>
        <a:off x="5397343" y="373651"/>
        <a:ext cx="2083206" cy="1120003"/>
      </dsp:txXfrm>
    </dsp:sp>
    <dsp:sp modelId="{5B313D0C-D6C6-4527-8C2D-758768E82C2C}">
      <dsp:nvSpPr>
        <dsp:cNvPr id="0" name=""/>
        <dsp:cNvSpPr/>
      </dsp:nvSpPr>
      <dsp:spPr>
        <a:xfrm rot="5400000">
          <a:off x="1848799" y="121651"/>
          <a:ext cx="1866672" cy="16240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664444"/>
            <a:satOff val="712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2223207" y="291207"/>
        <a:ext cx="1117856" cy="1284892"/>
      </dsp:txXfrm>
    </dsp:sp>
    <dsp:sp modelId="{3C7A073B-0552-459A-9FE3-56317D33605D}">
      <dsp:nvSpPr>
        <dsp:cNvPr id="0" name=""/>
        <dsp:cNvSpPr/>
      </dsp:nvSpPr>
      <dsp:spPr>
        <a:xfrm rot="5400000">
          <a:off x="2722401" y="1706082"/>
          <a:ext cx="1866672" cy="16240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328887"/>
            <a:satOff val="1424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Choices</a:t>
          </a:r>
          <a:endParaRPr lang="en-US" sz="1400" kern="1200" dirty="0"/>
        </a:p>
      </dsp:txBody>
      <dsp:txXfrm rot="-5400000">
        <a:off x="3096809" y="1875638"/>
        <a:ext cx="1117856" cy="1284892"/>
      </dsp:txXfrm>
    </dsp:sp>
    <dsp:sp modelId="{D0A18CE8-5D6C-46A2-BE64-7696936CB42B}">
      <dsp:nvSpPr>
        <dsp:cNvPr id="0" name=""/>
        <dsp:cNvSpPr/>
      </dsp:nvSpPr>
      <dsp:spPr>
        <a:xfrm>
          <a:off x="760529" y="1958083"/>
          <a:ext cx="2016006" cy="1120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Evaluating/Adjusting</a:t>
          </a:r>
          <a:endParaRPr lang="en-US" sz="1400" kern="1200" dirty="0"/>
        </a:p>
      </dsp:txBody>
      <dsp:txXfrm>
        <a:off x="760529" y="1958083"/>
        <a:ext cx="2016006" cy="1120003"/>
      </dsp:txXfrm>
    </dsp:sp>
    <dsp:sp modelId="{42117FEC-34B8-420B-9EBC-5311FF60B61D}">
      <dsp:nvSpPr>
        <dsp:cNvPr id="0" name=""/>
        <dsp:cNvSpPr/>
      </dsp:nvSpPr>
      <dsp:spPr>
        <a:xfrm rot="5400000">
          <a:off x="4476327" y="1706082"/>
          <a:ext cx="1866672" cy="16240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993331"/>
            <a:satOff val="2136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4850735" y="1875638"/>
        <a:ext cx="1117856" cy="1284892"/>
      </dsp:txXfrm>
    </dsp:sp>
    <dsp:sp modelId="{415D1847-5F15-47F5-8DFB-B84C54350A1D}">
      <dsp:nvSpPr>
        <dsp:cNvPr id="0" name=""/>
        <dsp:cNvSpPr/>
      </dsp:nvSpPr>
      <dsp:spPr>
        <a:xfrm rot="5400000">
          <a:off x="3602724" y="3290514"/>
          <a:ext cx="1866672" cy="16240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6657775"/>
            <a:satOff val="2848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Effectiveness</a:t>
          </a:r>
          <a:endParaRPr lang="en-US" sz="1300" kern="1200" dirty="0"/>
        </a:p>
      </dsp:txBody>
      <dsp:txXfrm rot="-5400000">
        <a:off x="3977132" y="3460070"/>
        <a:ext cx="1117856" cy="1284892"/>
      </dsp:txXfrm>
    </dsp:sp>
    <dsp:sp modelId="{07A8C8A0-3290-4ECC-BB8B-033485042134}">
      <dsp:nvSpPr>
        <dsp:cNvPr id="0" name=""/>
        <dsp:cNvSpPr/>
      </dsp:nvSpPr>
      <dsp:spPr>
        <a:xfrm>
          <a:off x="5397343" y="3542514"/>
          <a:ext cx="2083206" cy="1120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High Performance</a:t>
          </a:r>
          <a:endParaRPr lang="en-US" sz="1400" kern="1200" dirty="0"/>
        </a:p>
      </dsp:txBody>
      <dsp:txXfrm>
        <a:off x="5397343" y="3542514"/>
        <a:ext cx="2083206" cy="1120003"/>
      </dsp:txXfrm>
    </dsp:sp>
    <dsp:sp modelId="{CD391F43-F3A8-40A9-A815-DED5133F0413}">
      <dsp:nvSpPr>
        <dsp:cNvPr id="0" name=""/>
        <dsp:cNvSpPr/>
      </dsp:nvSpPr>
      <dsp:spPr>
        <a:xfrm rot="5400000">
          <a:off x="1848799" y="3290514"/>
          <a:ext cx="1866672" cy="16240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322219"/>
            <a:satOff val="3560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2223207" y="3460070"/>
        <a:ext cx="1117856" cy="1284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65DDC-6AC1-43A4-A75A-29C28ED6AE03}">
      <dsp:nvSpPr>
        <dsp:cNvPr id="0" name=""/>
        <dsp:cNvSpPr/>
      </dsp:nvSpPr>
      <dsp:spPr>
        <a:xfrm>
          <a:off x="2682552" y="522"/>
          <a:ext cx="1580770" cy="1221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" pitchFamily="34" charset="0"/>
              <a:cs typeface="Helvetica" pitchFamily="34" charset="0"/>
            </a:rPr>
            <a:t>Experience</a:t>
          </a:r>
          <a:endParaRPr lang="en-US" sz="1900" kern="1200" dirty="0">
            <a:latin typeface="Helvetica" pitchFamily="34" charset="0"/>
            <a:cs typeface="Helvetica" pitchFamily="34" charset="0"/>
          </a:endParaRPr>
        </a:p>
      </dsp:txBody>
      <dsp:txXfrm>
        <a:off x="2914050" y="179375"/>
        <a:ext cx="1117774" cy="863579"/>
      </dsp:txXfrm>
    </dsp:sp>
    <dsp:sp modelId="{9DF70395-5BB1-4C66-8DD8-8F315BC7E353}">
      <dsp:nvSpPr>
        <dsp:cNvPr id="0" name=""/>
        <dsp:cNvSpPr/>
      </dsp:nvSpPr>
      <dsp:spPr>
        <a:xfrm rot="2710327">
          <a:off x="3991096" y="1053743"/>
          <a:ext cx="253252" cy="41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002303" y="1109238"/>
        <a:ext cx="177276" cy="247309"/>
      </dsp:txXfrm>
    </dsp:sp>
    <dsp:sp modelId="{9FFBB71B-9E23-4F5D-80A0-9A495DAF0912}">
      <dsp:nvSpPr>
        <dsp:cNvPr id="0" name=""/>
        <dsp:cNvSpPr/>
      </dsp:nvSpPr>
      <dsp:spPr>
        <a:xfrm>
          <a:off x="4017668" y="1296829"/>
          <a:ext cx="1487623" cy="1221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" pitchFamily="34" charset="0"/>
              <a:cs typeface="Helvetica" pitchFamily="34" charset="0"/>
            </a:rPr>
            <a:t>Analysis and Reflection</a:t>
          </a:r>
          <a:endParaRPr lang="en-US" sz="1600" kern="1200" dirty="0">
            <a:latin typeface="Helvetica" pitchFamily="34" charset="0"/>
            <a:cs typeface="Helvetica" pitchFamily="34" charset="0"/>
          </a:endParaRPr>
        </a:p>
      </dsp:txBody>
      <dsp:txXfrm>
        <a:off x="4235525" y="1475682"/>
        <a:ext cx="1051909" cy="863579"/>
      </dsp:txXfrm>
    </dsp:sp>
    <dsp:sp modelId="{F84329AE-84AE-4BA9-81B4-608E4FE51595}">
      <dsp:nvSpPr>
        <dsp:cNvPr id="0" name=""/>
        <dsp:cNvSpPr/>
      </dsp:nvSpPr>
      <dsp:spPr>
        <a:xfrm rot="8089673">
          <a:off x="4013054" y="2332133"/>
          <a:ext cx="242902" cy="41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4075176" y="2388729"/>
        <a:ext cx="170031" cy="247309"/>
      </dsp:txXfrm>
    </dsp:sp>
    <dsp:sp modelId="{CF1825B0-631D-4114-B880-2BBAB1F2663C}">
      <dsp:nvSpPr>
        <dsp:cNvPr id="0" name=""/>
        <dsp:cNvSpPr/>
      </dsp:nvSpPr>
      <dsp:spPr>
        <a:xfrm>
          <a:off x="2616749" y="2593137"/>
          <a:ext cx="1712376" cy="1221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" pitchFamily="34" charset="0"/>
              <a:cs typeface="Helvetica" pitchFamily="34" charset="0"/>
            </a:rPr>
            <a:t>Conceptual-ization</a:t>
          </a:r>
          <a:endParaRPr lang="en-US" sz="1600" kern="1200" dirty="0">
            <a:latin typeface="Helvetica" pitchFamily="34" charset="0"/>
            <a:cs typeface="Helvetica" pitchFamily="34" charset="0"/>
          </a:endParaRPr>
        </a:p>
      </dsp:txBody>
      <dsp:txXfrm>
        <a:off x="2867521" y="2771990"/>
        <a:ext cx="1210832" cy="863579"/>
      </dsp:txXfrm>
    </dsp:sp>
    <dsp:sp modelId="{9662B8D8-D51A-43FF-B319-01B25D6BF8E8}">
      <dsp:nvSpPr>
        <dsp:cNvPr id="0" name=""/>
        <dsp:cNvSpPr/>
      </dsp:nvSpPr>
      <dsp:spPr>
        <a:xfrm rot="13500000">
          <a:off x="2707703" y="2349309"/>
          <a:ext cx="233709" cy="41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2767548" y="2456535"/>
        <a:ext cx="163596" cy="247309"/>
      </dsp:txXfrm>
    </dsp:sp>
    <dsp:sp modelId="{CBA46C4E-D933-48F2-8E05-A808CEEAE9A6}">
      <dsp:nvSpPr>
        <dsp:cNvPr id="0" name=""/>
        <dsp:cNvSpPr/>
      </dsp:nvSpPr>
      <dsp:spPr>
        <a:xfrm>
          <a:off x="1367803" y="1296829"/>
          <a:ext cx="1617653" cy="1221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" pitchFamily="34" charset="0"/>
              <a:cs typeface="Helvetica" pitchFamily="34" charset="0"/>
            </a:rPr>
            <a:t>Testing</a:t>
          </a:r>
          <a:endParaRPr lang="en-US" sz="2000" kern="1200" dirty="0">
            <a:latin typeface="Helvetica" pitchFamily="34" charset="0"/>
            <a:cs typeface="Helvetica" pitchFamily="34" charset="0"/>
          </a:endParaRPr>
        </a:p>
      </dsp:txBody>
      <dsp:txXfrm>
        <a:off x="1604703" y="1475682"/>
        <a:ext cx="1143853" cy="863579"/>
      </dsp:txXfrm>
    </dsp:sp>
    <dsp:sp modelId="{4F96E0DD-FFDC-430E-B7FA-0C19565E314A}">
      <dsp:nvSpPr>
        <dsp:cNvPr id="0" name=""/>
        <dsp:cNvSpPr/>
      </dsp:nvSpPr>
      <dsp:spPr>
        <a:xfrm rot="18900000">
          <a:off x="2699885" y="1056051"/>
          <a:ext cx="244148" cy="41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710611" y="1164384"/>
        <a:ext cx="170904" cy="24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1981A40-15A4-421A-BDD9-40EF469F746B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F0496F7-8038-4ADA-9781-90CD692C3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0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3A92056-00A9-4885-98C5-C3CB2A4C7A45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93D0AE84-A1A9-4EAC-8862-AF03645F4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6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8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13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3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8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6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Coaching is about performance.  If</a:t>
            </a:r>
            <a:r>
              <a:rPr lang="en-US" baseline="0" dirty="0" smtClean="0"/>
              <a:t> you are seeking coaching it is because you want to perform better in the professional arena through your leadership and teamwork skills.  </a:t>
            </a:r>
          </a:p>
          <a:p>
            <a:r>
              <a:rPr lang="en-US" baseline="0" dirty="0" smtClean="0"/>
              <a:t>Leadership Coaching will focus on the skills/competencies that contribute to interpersonal effectiveness.</a:t>
            </a:r>
          </a:p>
          <a:p>
            <a:r>
              <a:rPr lang="en-US" baseline="0" dirty="0" smtClean="0"/>
              <a:t>You should expect to engage in targeted behavioral change.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6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Atul Gawande example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4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there a relationship between coaching and getting to the top?</a:t>
            </a:r>
          </a:p>
          <a:p>
            <a:r>
              <a:rPr lang="en-US" dirty="0" smtClean="0"/>
              <a:t>“This is fairly common in tech firms such as Dell, Google, etc., where coaches/advisors have been brought in to help young CEOs…. In general, where there is a relationship between coaching and getting to the top is when an executive believes in </a:t>
            </a:r>
            <a:r>
              <a:rPr lang="en-US" sz="1600" dirty="0">
                <a:solidFill>
                  <a:schemeClr val="accent4"/>
                </a:solidFill>
                <a:latin typeface="Garamond" panose="02020404030301010803" pitchFamily="18" charset="0"/>
              </a:rPr>
              <a:t>continuous learning and development</a:t>
            </a:r>
            <a:r>
              <a:rPr lang="en-US" dirty="0" smtClean="0"/>
              <a:t>.”</a:t>
            </a:r>
          </a:p>
          <a:p>
            <a:pPr algn="r"/>
            <a:r>
              <a:rPr lang="en-US" sz="900" i="1" dirty="0"/>
              <a:t>David Larcker, Stanford GSB, Author of 2013 Executive Coaching survey of CEOs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1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to 21</a:t>
            </a:r>
            <a:r>
              <a:rPr lang="en-US" baseline="0" dirty="0" smtClean="0"/>
              <a:t> September: Enrollment</a:t>
            </a:r>
          </a:p>
          <a:p>
            <a:r>
              <a:rPr lang="en-US" baseline="0" dirty="0" smtClean="0"/>
              <a:t>25 September to 9 October: Assessment</a:t>
            </a:r>
          </a:p>
          <a:p>
            <a:r>
              <a:rPr lang="en-US" baseline="0" dirty="0" smtClean="0"/>
              <a:t>10 October to 30 October : Goal Setting</a:t>
            </a:r>
          </a:p>
          <a:p>
            <a:r>
              <a:rPr lang="en-US" baseline="0" dirty="0" smtClean="0"/>
              <a:t>2 November: Coaching Begins</a:t>
            </a:r>
          </a:p>
          <a:p>
            <a:r>
              <a:rPr lang="en-US" baseline="0" dirty="0" smtClean="0"/>
              <a:t>13 April: Coaching 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8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Collect</a:t>
            </a:r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feedback and assessment data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Conduct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Coaching Sessions and Behavioral Experimentation Exercises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Execute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against an individualized leadership development strategy developed to improve leadership skills and build capacity for leadership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9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4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Goal setting is effective because it affects a person's choices---it provides direction and purpose for individual pursuits in the midst of many difference choices and various options or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specific, high goal: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increases a person's effort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prolongs persistence,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promotes the development of strategies to attain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Goals are a system for monitoring, evaluating, and adjusting one's behavior.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Goals give people a sense of accomplishment---the attainment of specific high goals increases a person's effectiveness, and fulfills their needs for self-efficacy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AE84-A1A9-4EAC-8862-AF03645F41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8" name="Freeform 7"/>
          <p:cNvSpPr/>
          <p:nvPr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9" y="457200"/>
            <a:ext cx="2908431" cy="8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304800"/>
            <a:ext cx="7886700" cy="5943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3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143999" cy="65035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0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 rot="5400000" flipV="1">
            <a:off x="2933151" y="292651"/>
            <a:ext cx="3277705" cy="9144003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9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866E-1798-4929-BA75-A9CB1C79D30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0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9" y="457200"/>
            <a:ext cx="2908431" cy="8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8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9" y="457200"/>
            <a:ext cx="2908431" cy="8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2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91695"/>
            <a:ext cx="914400" cy="17447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2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245" y="47244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reeform 9"/>
          <p:cNvSpPr/>
          <p:nvPr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1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4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228947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4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0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D698C-FE5D-480A-A2C2-3C3593A66E2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91695"/>
            <a:ext cx="914400" cy="1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.wharton.upenn.edu/ecfp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resources/images/article_assets/2013/08/ceocoaching1.jpe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59941" y="1658691"/>
            <a:ext cx="7772400" cy="230832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Please go to the following link to confirm your attendance.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Thank you!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67464" y="4525816"/>
            <a:ext cx="7772400" cy="671146"/>
          </a:xfrm>
        </p:spPr>
        <p:txBody>
          <a:bodyPr/>
          <a:lstStyle/>
          <a:p>
            <a:r>
              <a:rPr lang="en-US" sz="3600" b="1" dirty="0" smtClean="0"/>
              <a:t>Bit.ly/ECFPInfoSession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061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451209"/>
              </p:ext>
            </p:extLst>
          </p:nvPr>
        </p:nvGraphicFramePr>
        <p:xfrm>
          <a:off x="1131570" y="2510444"/>
          <a:ext cx="6880860" cy="3814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sz="2600" dirty="0" smtClean="0"/>
              <a:t>Sessions: Wharton ECFP Coaching Process</a:t>
            </a:r>
            <a:endParaRPr lang="en-US" sz="2600" dirty="0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759402" y="1079555"/>
            <a:ext cx="1166887" cy="1126529"/>
            <a:chOff x="296298" y="495859"/>
            <a:chExt cx="2002019" cy="1932777"/>
          </a:xfrm>
          <a:solidFill>
            <a:schemeClr val="accent2"/>
          </a:solidFill>
        </p:grpSpPr>
        <p:sp>
          <p:nvSpPr>
            <p:cNvPr id="24" name="Oval 23"/>
            <p:cNvSpPr/>
            <p:nvPr/>
          </p:nvSpPr>
          <p:spPr>
            <a:xfrm>
              <a:off x="296298" y="495859"/>
              <a:ext cx="2002019" cy="193277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 txBox="1"/>
            <p:nvPr/>
          </p:nvSpPr>
          <p:spPr>
            <a:xfrm>
              <a:off x="589488" y="778909"/>
              <a:ext cx="1423589" cy="12550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atin typeface="Helvetica" pitchFamily="34" charset="0"/>
                  <a:cs typeface="Helvetica" pitchFamily="34" charset="0"/>
                </a:rPr>
                <a:t>Assessment Data &amp; Feedback </a:t>
              </a:r>
              <a:endParaRPr lang="en-US" sz="1000" b="1" kern="12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12266" y="1349583"/>
            <a:ext cx="581470" cy="586473"/>
            <a:chOff x="2331927" y="945032"/>
            <a:chExt cx="1026128" cy="1034956"/>
          </a:xfrm>
          <a:solidFill>
            <a:schemeClr val="accent4"/>
          </a:solidFill>
        </p:grpSpPr>
        <p:sp>
          <p:nvSpPr>
            <p:cNvPr id="27" name="Plus 26"/>
            <p:cNvSpPr/>
            <p:nvPr/>
          </p:nvSpPr>
          <p:spPr>
            <a:xfrm>
              <a:off x="2331927" y="945032"/>
              <a:ext cx="1026128" cy="1034956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lus 4"/>
            <p:cNvSpPr txBox="1"/>
            <p:nvPr/>
          </p:nvSpPr>
          <p:spPr>
            <a:xfrm>
              <a:off x="2467940" y="1341837"/>
              <a:ext cx="754102" cy="2413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79713" y="1125179"/>
            <a:ext cx="1088757" cy="1035280"/>
            <a:chOff x="3419603" y="572413"/>
            <a:chExt cx="1921343" cy="1826972"/>
          </a:xfrm>
          <a:solidFill>
            <a:schemeClr val="tx2"/>
          </a:solidFill>
        </p:grpSpPr>
        <p:sp>
          <p:nvSpPr>
            <p:cNvPr id="30" name="Oval 29"/>
            <p:cNvSpPr/>
            <p:nvPr/>
          </p:nvSpPr>
          <p:spPr>
            <a:xfrm>
              <a:off x="3419603" y="572413"/>
              <a:ext cx="1921343" cy="182697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 txBox="1"/>
            <p:nvPr/>
          </p:nvSpPr>
          <p:spPr>
            <a:xfrm>
              <a:off x="3700977" y="839967"/>
              <a:ext cx="1358595" cy="129186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atin typeface="Helvetica" pitchFamily="34" charset="0"/>
                  <a:cs typeface="Helvetica" pitchFamily="34" charset="0"/>
                </a:rPr>
                <a:t>Executive Coaching &amp; Behavioral Experiment-ation</a:t>
              </a:r>
              <a:endParaRPr lang="en-US" sz="1000" b="1" kern="12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54447" y="1328712"/>
            <a:ext cx="557265" cy="628214"/>
            <a:chOff x="5360782" y="945032"/>
            <a:chExt cx="983412" cy="1108618"/>
          </a:xfrm>
          <a:solidFill>
            <a:schemeClr val="accent4"/>
          </a:solidFill>
        </p:grpSpPr>
        <p:sp>
          <p:nvSpPr>
            <p:cNvPr id="33" name="Equal 32"/>
            <p:cNvSpPr/>
            <p:nvPr/>
          </p:nvSpPr>
          <p:spPr>
            <a:xfrm>
              <a:off x="5360782" y="945032"/>
              <a:ext cx="983412" cy="1108618"/>
            </a:xfrm>
            <a:prstGeom prst="mathEqual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qual 4"/>
            <p:cNvSpPr txBox="1"/>
            <p:nvPr/>
          </p:nvSpPr>
          <p:spPr>
            <a:xfrm>
              <a:off x="5491133" y="1173407"/>
              <a:ext cx="722710" cy="65186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97691" y="1138960"/>
            <a:ext cx="1086908" cy="1007719"/>
            <a:chOff x="6436000" y="627816"/>
            <a:chExt cx="1918080" cy="1778334"/>
          </a:xfrm>
          <a:solidFill>
            <a:schemeClr val="accent5"/>
          </a:solidFill>
        </p:grpSpPr>
        <p:sp>
          <p:nvSpPr>
            <p:cNvPr id="36" name="Oval 35"/>
            <p:cNvSpPr/>
            <p:nvPr/>
          </p:nvSpPr>
          <p:spPr>
            <a:xfrm>
              <a:off x="6436000" y="627816"/>
              <a:ext cx="1918080" cy="177833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 txBox="1"/>
            <p:nvPr/>
          </p:nvSpPr>
          <p:spPr>
            <a:xfrm>
              <a:off x="6631334" y="888245"/>
              <a:ext cx="1527412" cy="12574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atin typeface="Helvetica" pitchFamily="34" charset="0"/>
                  <a:cs typeface="Helvetica" pitchFamily="34" charset="0"/>
                </a:rPr>
                <a:t>Leadership Skill Development &amp; Capacity-Building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8410" y="207561"/>
            <a:ext cx="822325" cy="822960"/>
            <a:chOff x="7038689" y="242212"/>
            <a:chExt cx="822325" cy="822960"/>
          </a:xfrm>
        </p:grpSpPr>
        <p:sp>
          <p:nvSpPr>
            <p:cNvPr id="41" name="Oval 40"/>
            <p:cNvSpPr/>
            <p:nvPr/>
          </p:nvSpPr>
          <p:spPr>
            <a:xfrm>
              <a:off x="7038689" y="242212"/>
              <a:ext cx="822325" cy="822960"/>
            </a:xfrm>
            <a:prstGeom prst="ellipse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5715" y="425092"/>
              <a:ext cx="448272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5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473" y="365126"/>
            <a:ext cx="6881813" cy="507831"/>
          </a:xfrm>
        </p:spPr>
        <p:txBody>
          <a:bodyPr/>
          <a:lstStyle/>
          <a:p>
            <a:r>
              <a:rPr lang="en-US" dirty="0" smtClean="0"/>
              <a:t>Sessions: How Does Coaching Work?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98410" y="207561"/>
            <a:ext cx="822325" cy="822960"/>
            <a:chOff x="7038689" y="242212"/>
            <a:chExt cx="822325" cy="822960"/>
          </a:xfrm>
        </p:grpSpPr>
        <p:sp>
          <p:nvSpPr>
            <p:cNvPr id="11" name="Oval 10"/>
            <p:cNvSpPr/>
            <p:nvPr/>
          </p:nvSpPr>
          <p:spPr>
            <a:xfrm>
              <a:off x="7038689" y="242212"/>
              <a:ext cx="822325" cy="822960"/>
            </a:xfrm>
            <a:prstGeom prst="ellipse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5715" y="425092"/>
              <a:ext cx="448272" cy="457200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39707"/>
              </p:ext>
            </p:extLst>
          </p:nvPr>
        </p:nvGraphicFramePr>
        <p:xfrm>
          <a:off x="298410" y="1213401"/>
          <a:ext cx="857736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473">
                  <a:extLst>
                    <a:ext uri="{9D8B030D-6E8A-4147-A177-3AD203B41FA5}">
                      <a16:colId xmlns:a16="http://schemas.microsoft.com/office/drawing/2014/main" val="2384814818"/>
                    </a:ext>
                  </a:extLst>
                </a:gridCol>
                <a:gridCol w="1715473">
                  <a:extLst>
                    <a:ext uri="{9D8B030D-6E8A-4147-A177-3AD203B41FA5}">
                      <a16:colId xmlns:a16="http://schemas.microsoft.com/office/drawing/2014/main" val="3824429503"/>
                    </a:ext>
                  </a:extLst>
                </a:gridCol>
                <a:gridCol w="1715473">
                  <a:extLst>
                    <a:ext uri="{9D8B030D-6E8A-4147-A177-3AD203B41FA5}">
                      <a16:colId xmlns:a16="http://schemas.microsoft.com/office/drawing/2014/main" val="3454503683"/>
                    </a:ext>
                  </a:extLst>
                </a:gridCol>
                <a:gridCol w="1715473">
                  <a:extLst>
                    <a:ext uri="{9D8B030D-6E8A-4147-A177-3AD203B41FA5}">
                      <a16:colId xmlns:a16="http://schemas.microsoft.com/office/drawing/2014/main" val="146473727"/>
                    </a:ext>
                  </a:extLst>
                </a:gridCol>
                <a:gridCol w="1715473">
                  <a:extLst>
                    <a:ext uri="{9D8B030D-6E8A-4147-A177-3AD203B41FA5}">
                      <a16:colId xmlns:a16="http://schemas.microsoft.com/office/drawing/2014/main" val="225978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CONSULTING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COACHING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20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Thought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My experience is…</a:t>
                      </a:r>
                    </a:p>
                    <a:p>
                      <a:r>
                        <a:rPr lang="en-US" sz="1600" dirty="0" smtClean="0"/>
                        <a:t>I know how…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am an expert. This is what you</a:t>
                      </a:r>
                      <a:r>
                        <a:rPr lang="en-US" sz="1600" baseline="0" dirty="0" smtClean="0"/>
                        <a:t> are paying me to tell you.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will help you heal from the cause.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can I support your</a:t>
                      </a:r>
                      <a:r>
                        <a:rPr lang="en-US" sz="1600" baseline="0" dirty="0" smtClean="0"/>
                        <a:t> learning? Where would you like to go from here?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0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Statement</a:t>
                      </a:r>
                      <a:endParaRPr lang="en-US" sz="16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“This is how I would do it.”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“This is how to do it.”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“This is how you should do it.”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“Tell me about your past.”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“What was it</a:t>
                      </a:r>
                      <a:r>
                        <a:rPr lang="en-US" sz="1600" baseline="0" dirty="0" smtClean="0"/>
                        <a:t> you went through?”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“What have you tried? How has</a:t>
                      </a:r>
                      <a:r>
                        <a:rPr lang="en-US" sz="1600" baseline="0" dirty="0" smtClean="0"/>
                        <a:t> that served or disserved you? </a:t>
                      </a:r>
                    </a:p>
                    <a:p>
                      <a:r>
                        <a:rPr lang="en-US" sz="1600" baseline="0" dirty="0" smtClean="0"/>
                        <a:t>What else is possible?”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70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Action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Guidance</a:t>
                      </a:r>
                      <a:r>
                        <a:rPr lang="en-US" sz="1600" baseline="0" dirty="0" smtClean="0"/>
                        <a:t> &amp; advice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Direction, method, technique, &amp; 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Probe, psychoanalyze,</a:t>
                      </a:r>
                      <a:r>
                        <a:rPr lang="en-US" sz="1600" baseline="0" dirty="0" smtClean="0"/>
                        <a:t> deep reflection, come to terms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Explore, experiment, learn new ways of working, thinking, doing, personally and professionally.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92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11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296" y="365126"/>
            <a:ext cx="7005989" cy="507831"/>
          </a:xfrm>
        </p:spPr>
        <p:txBody>
          <a:bodyPr/>
          <a:lstStyle/>
          <a:p>
            <a:r>
              <a:rPr lang="en-US" dirty="0" smtClean="0"/>
              <a:t>Info/Enrollment: ECFP Schedule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8410" y="207561"/>
            <a:ext cx="822325" cy="665396"/>
            <a:chOff x="298410" y="207561"/>
            <a:chExt cx="822325" cy="822960"/>
          </a:xfrm>
        </p:grpSpPr>
        <p:sp>
          <p:nvSpPr>
            <p:cNvPr id="7" name="Oval 6"/>
            <p:cNvSpPr/>
            <p:nvPr/>
          </p:nvSpPr>
          <p:spPr>
            <a:xfrm>
              <a:off x="298410" y="207561"/>
              <a:ext cx="822325" cy="822960"/>
            </a:xfrm>
            <a:prstGeom prst="ellipse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972" y="390441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103315"/>
              </p:ext>
            </p:extLst>
          </p:nvPr>
        </p:nvGraphicFramePr>
        <p:xfrm>
          <a:off x="480972" y="1020823"/>
          <a:ext cx="7828314" cy="5169288"/>
        </p:xfrm>
        <a:graphic>
          <a:graphicData uri="http://schemas.openxmlformats.org/drawingml/2006/table">
            <a:tbl>
              <a:tblPr/>
              <a:tblGrid>
                <a:gridCol w="2051170">
                  <a:extLst>
                    <a:ext uri="{9D8B030D-6E8A-4147-A177-3AD203B41FA5}">
                      <a16:colId xmlns:a16="http://schemas.microsoft.com/office/drawing/2014/main" val="4136333094"/>
                    </a:ext>
                  </a:extLst>
                </a:gridCol>
                <a:gridCol w="1655989">
                  <a:extLst>
                    <a:ext uri="{9D8B030D-6E8A-4147-A177-3AD203B41FA5}">
                      <a16:colId xmlns:a16="http://schemas.microsoft.com/office/drawing/2014/main" val="2729432381"/>
                    </a:ext>
                  </a:extLst>
                </a:gridCol>
                <a:gridCol w="4121155">
                  <a:extLst>
                    <a:ext uri="{9D8B030D-6E8A-4147-A177-3AD203B41FA5}">
                      <a16:colId xmlns:a16="http://schemas.microsoft.com/office/drawing/2014/main" val="2582869150"/>
                    </a:ext>
                  </a:extLst>
                </a:gridCol>
              </a:tblGrid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END DATE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15085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9/13/17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9/14/17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Sessions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09853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9/15/17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9/21/17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42086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9/25/17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10/9/17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Qualtrics Online 360 Assessment Open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930234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9/25/17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10/9/17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self-assessment in Qualtrics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865263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10/10/17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10/30/17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 Setting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Sessions (required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attend 1 before coach assigned)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310768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11/2/17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12/15/17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Coaching Session #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(75 minutes)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320590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12/15/17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1/15/18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Coaching Session #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(45 minutes)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24962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1/15/18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2/15/18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Coaching Session #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(45 minutes)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51717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2/1/18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2/15/18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Midpoint feedback survey for program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68610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2/15/18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3/15/18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Coaching Session #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(45 minutes)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891595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3/15/18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4/13/18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Coaching Session #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(45 minutes)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88403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4/16/18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4/30/18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feedback survey for program</a:t>
                      </a:r>
                    </a:p>
                  </a:txBody>
                  <a:tcPr marL="7656" marR="7656" marT="7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809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67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Enrollment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5" y="1329999"/>
            <a:ext cx="8117115" cy="3692806"/>
          </a:xfrm>
        </p:spPr>
        <p:txBody>
          <a:bodyPr/>
          <a:lstStyle/>
          <a:p>
            <a:r>
              <a:rPr lang="en-US" dirty="0" smtClean="0"/>
              <a:t>Enrollment opens: </a:t>
            </a:r>
            <a:r>
              <a:rPr lang="en-US" sz="28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Friday, September 15</a:t>
            </a:r>
            <a:r>
              <a:rPr lang="en-US" sz="2800" baseline="300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th</a:t>
            </a:r>
            <a:r>
              <a:rPr lang="en-US" sz="28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 </a:t>
            </a:r>
            <a:r>
              <a:rPr lang="en-US" dirty="0" smtClean="0"/>
              <a:t>at 10:00 am </a:t>
            </a:r>
          </a:p>
          <a:p>
            <a:r>
              <a:rPr lang="en-US" dirty="0" smtClean="0"/>
              <a:t>Enrollment closes: </a:t>
            </a:r>
            <a:r>
              <a:rPr lang="en-US" sz="28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Thursday, September 21</a:t>
            </a:r>
            <a:r>
              <a:rPr lang="en-US" sz="2800" baseline="300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st</a:t>
            </a:r>
            <a:r>
              <a:rPr lang="en-US" sz="28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 </a:t>
            </a:r>
            <a:r>
              <a:rPr lang="en-US" dirty="0" smtClean="0"/>
              <a:t>at 5:00 pm </a:t>
            </a:r>
          </a:p>
          <a:p>
            <a:r>
              <a:rPr lang="en-US" dirty="0" smtClean="0"/>
              <a:t>Enrollment process:	A survey link that can be found on the 			program website (below) and in our 			email communication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://leadership.wharton.upenn.edu/ecfp/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8410" y="207561"/>
            <a:ext cx="822325" cy="822960"/>
            <a:chOff x="298410" y="207561"/>
            <a:chExt cx="822325" cy="822960"/>
          </a:xfrm>
        </p:grpSpPr>
        <p:sp>
          <p:nvSpPr>
            <p:cNvPr id="10" name="Oval 9"/>
            <p:cNvSpPr/>
            <p:nvPr/>
          </p:nvSpPr>
          <p:spPr>
            <a:xfrm>
              <a:off x="298410" y="207561"/>
              <a:ext cx="822325" cy="822960"/>
            </a:xfrm>
            <a:prstGeom prst="ellipse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972" y="39044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1694182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sz="2000" dirty="0" smtClean="0"/>
              <a:t>Please feel free to contact us with any questions you may think of after the presentation by e-mailing or stopping by G47 in Huntsman Hall</a:t>
            </a:r>
            <a:endParaRPr lang="en-US" sz="20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2585" y="3511393"/>
            <a:ext cx="78867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Program Staff</a:t>
            </a:r>
            <a:endParaRPr lang="en-US" dirty="0"/>
          </a:p>
        </p:txBody>
      </p:sp>
      <p:pic>
        <p:nvPicPr>
          <p:cNvPr id="33" name="Picture 32" descr="W:\Leadership\Central Functions\Marketing\Photo Clearinghouse\Headshots\Staff Headshots\Lynn Krage 2016\DSC_89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6260" r="20565" b="14724"/>
          <a:stretch/>
        </p:blipFill>
        <p:spPr bwMode="auto">
          <a:xfrm>
            <a:off x="952915" y="4019224"/>
            <a:ext cx="1567864" cy="1717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07946" y="4998317"/>
            <a:ext cx="2058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Lynn Krage</a:t>
            </a:r>
          </a:p>
          <a:p>
            <a:r>
              <a:rPr lang="en-US" sz="1200" dirty="0" smtClean="0"/>
              <a:t>Director </a:t>
            </a:r>
          </a:p>
          <a:p>
            <a:r>
              <a:rPr lang="en-US" sz="1200" dirty="0" smtClean="0"/>
              <a:t>lkrage@wharton.upenn.edu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483988" y="4998317"/>
            <a:ext cx="2226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Samantha Stahl </a:t>
            </a: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Associate Director</a:t>
            </a:r>
          </a:p>
          <a:p>
            <a:r>
              <a:rPr lang="en-US" sz="1200" dirty="0" smtClean="0"/>
              <a:t>sastahl@wharton.upenn.edu</a:t>
            </a:r>
          </a:p>
          <a:p>
            <a:endParaRPr lang="en-US" sz="1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98410" y="207561"/>
            <a:ext cx="822325" cy="822960"/>
            <a:chOff x="298410" y="207561"/>
            <a:chExt cx="822325" cy="822960"/>
          </a:xfrm>
        </p:grpSpPr>
        <p:sp>
          <p:nvSpPr>
            <p:cNvPr id="37" name="Oval 36"/>
            <p:cNvSpPr/>
            <p:nvPr/>
          </p:nvSpPr>
          <p:spPr>
            <a:xfrm>
              <a:off x="298410" y="207561"/>
              <a:ext cx="822325" cy="822960"/>
            </a:xfrm>
            <a:prstGeom prst="ellipse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972" y="390441"/>
              <a:ext cx="457200" cy="4572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152" y="4003274"/>
            <a:ext cx="1491836" cy="17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195" y="4402045"/>
            <a:ext cx="3759610" cy="1918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914400"/>
            <a:ext cx="2743200" cy="3043608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472" y="365126"/>
            <a:ext cx="6881813" cy="507831"/>
          </a:xfrm>
        </p:spPr>
        <p:txBody>
          <a:bodyPr/>
          <a:lstStyle/>
          <a:p>
            <a:r>
              <a:rPr lang="en-US" dirty="0" smtClean="0"/>
              <a:t>What is Coaching?</a:t>
            </a:r>
            <a:endParaRPr lang="en-US" dirty="0"/>
          </a:p>
        </p:txBody>
      </p:sp>
      <p:pic>
        <p:nvPicPr>
          <p:cNvPr id="2050" name="Picture 2" descr="http://professionalcoachacademy.com/wp-content/uploads/2015/06/ModalityComparis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5" y="1193790"/>
            <a:ext cx="8275937" cy="52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2585" y="187950"/>
            <a:ext cx="822325" cy="822960"/>
            <a:chOff x="298410" y="207561"/>
            <a:chExt cx="822325" cy="822960"/>
          </a:xfrm>
        </p:grpSpPr>
        <p:sp>
          <p:nvSpPr>
            <p:cNvPr id="6" name="Oval 5"/>
            <p:cNvSpPr/>
            <p:nvPr/>
          </p:nvSpPr>
          <p:spPr>
            <a:xfrm>
              <a:off x="298410" y="207561"/>
              <a:ext cx="822325" cy="822960"/>
            </a:xfrm>
            <a:prstGeom prst="ellipse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972" y="39044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07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5774"/>
            <a:ext cx="7772400" cy="646331"/>
          </a:xfrm>
        </p:spPr>
        <p:txBody>
          <a:bodyPr/>
          <a:lstStyle/>
          <a:p>
            <a:r>
              <a:rPr lang="en-US" dirty="0" smtClean="0"/>
              <a:t>Coaching and Feedback Program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64028"/>
            <a:ext cx="7772400" cy="548483"/>
          </a:xfrm>
        </p:spPr>
        <p:txBody>
          <a:bodyPr/>
          <a:lstStyle/>
          <a:p>
            <a:r>
              <a:rPr lang="en-US" dirty="0" smtClean="0"/>
              <a:t>Overview Session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Lynn Krage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5429" r="12026" b="-189"/>
          <a:stretch/>
        </p:blipFill>
        <p:spPr>
          <a:xfrm>
            <a:off x="1" y="-52250"/>
            <a:ext cx="9144000" cy="6557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295" y="365126"/>
            <a:ext cx="4523073" cy="923330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r>
              <a:rPr lang="en-US" dirty="0" smtClean="0"/>
              <a:t>Info: What is Coaching?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107" y="1889449"/>
            <a:ext cx="6815788" cy="267415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ctr" fontAlgn="base"/>
            <a:r>
              <a:rPr lang="en-US" dirty="0" smtClean="0"/>
              <a:t>Coaching </a:t>
            </a:r>
            <a:r>
              <a:rPr lang="en-US" dirty="0"/>
              <a:t>is a </a:t>
            </a:r>
            <a:r>
              <a:rPr lang="en-US" sz="32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personalized development experience </a:t>
            </a:r>
            <a:r>
              <a:rPr lang="en-US" dirty="0" smtClean="0"/>
              <a:t>designed to advance your </a:t>
            </a:r>
            <a:r>
              <a:rPr lang="en-US" sz="32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leadership skills </a:t>
            </a:r>
            <a:r>
              <a:rPr lang="en-US" dirty="0" smtClean="0"/>
              <a:t>through a </a:t>
            </a:r>
            <a:r>
              <a:rPr lang="en-US" sz="32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structured program </a:t>
            </a:r>
            <a:r>
              <a:rPr lang="en-US" dirty="0"/>
              <a:t>including</a:t>
            </a:r>
            <a:r>
              <a:rPr lang="en-US" sz="32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 one-on-one sessions</a:t>
            </a:r>
            <a:r>
              <a:rPr lang="en-US" dirty="0" smtClean="0"/>
              <a:t> with an executive coach.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8410" y="207561"/>
            <a:ext cx="822325" cy="822960"/>
            <a:chOff x="298410" y="207561"/>
            <a:chExt cx="822325" cy="822960"/>
          </a:xfrm>
        </p:grpSpPr>
        <p:sp>
          <p:nvSpPr>
            <p:cNvPr id="6" name="Oval 5"/>
            <p:cNvSpPr/>
            <p:nvPr/>
          </p:nvSpPr>
          <p:spPr>
            <a:xfrm>
              <a:off x="298410" y="207561"/>
              <a:ext cx="822325" cy="822960"/>
            </a:xfrm>
            <a:prstGeom prst="ellipse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972" y="39044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3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2634587"/>
            <a:ext cx="6667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When you have a quote, it is possible to deliver it using a box treatment to make the quote stand out as a visual element for more emphasis.”</a:t>
            </a:r>
            <a:endParaRPr lang="en-US" dirty="0">
              <a:solidFill>
                <a:schemeClr val="bg1"/>
              </a:solidFill>
            </a:endParaRPr>
          </a:p>
          <a:p>
            <a:pPr algn="r">
              <a:spcBef>
                <a:spcPts val="2400"/>
              </a:spcBef>
            </a:pPr>
            <a:r>
              <a:rPr lang="en-US" sz="1200" b="1" cap="all" spc="400" dirty="0">
                <a:solidFill>
                  <a:schemeClr val="bg1"/>
                </a:solidFill>
                <a:latin typeface="Arial" panose="020B0604020202020204" pitchFamily="34" charset="0"/>
              </a:rPr>
              <a:t>— Benjamin Franklin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2133600"/>
            <a:ext cx="7696200" cy="3086103"/>
            <a:chOff x="685800" y="2209800"/>
            <a:chExt cx="7696200" cy="3086103"/>
          </a:xfrm>
        </p:grpSpPr>
        <p:sp>
          <p:nvSpPr>
            <p:cNvPr id="5" name="Rectangle 4"/>
            <p:cNvSpPr/>
            <p:nvPr/>
          </p:nvSpPr>
          <p:spPr>
            <a:xfrm>
              <a:off x="685800" y="2209800"/>
              <a:ext cx="7696200" cy="2590800"/>
            </a:xfrm>
            <a:prstGeom prst="rect">
              <a:avLst/>
            </a:prstGeom>
            <a:solidFill>
              <a:srgbClr val="C60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7464550" y="4305297"/>
              <a:ext cx="917450" cy="990606"/>
            </a:xfrm>
            <a:prstGeom prst="triangle">
              <a:avLst>
                <a:gd name="adj" fmla="val 0"/>
              </a:avLst>
            </a:prstGeom>
            <a:solidFill>
              <a:srgbClr val="C60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14845" y="2323020"/>
              <a:ext cx="6909955" cy="2554545"/>
              <a:chOff x="1052945" y="2209963"/>
              <a:chExt cx="6909955" cy="2554545"/>
            </a:xfrm>
          </p:grpSpPr>
          <p:sp>
            <p:nvSpPr>
              <p:cNvPr id="8" name="Text Placeholder 11"/>
              <p:cNvSpPr txBox="1">
                <a:spLocks/>
              </p:cNvSpPr>
              <p:nvPr/>
            </p:nvSpPr>
            <p:spPr>
              <a:xfrm>
                <a:off x="1052945" y="2456963"/>
                <a:ext cx="1030225" cy="84296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121914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Font typeface="Arial" pitchFamily="34" charset="0"/>
                  <a:buNone/>
                  <a:defRPr sz="3600" b="0" i="0" kern="1200" baseline="0">
                    <a:solidFill>
                      <a:srgbClr val="C5093B"/>
                    </a:solidFill>
                    <a:latin typeface="Garamond" panose="02020404030301010803" pitchFamily="18" charset="0"/>
                    <a:ea typeface="+mn-ea"/>
                    <a:cs typeface="Arial" pitchFamily="34" charset="0"/>
                  </a:defRPr>
                </a:lvl1pPr>
                <a:lvl2pPr marL="609570" indent="0" algn="l" defTabSz="1219140" rtl="0" eaLnBrk="1" latinLnBrk="0" hangingPunct="1">
                  <a:lnSpc>
                    <a:spcPct val="105000"/>
                  </a:lnSpc>
                  <a:spcBef>
                    <a:spcPts val="267"/>
                  </a:spcBef>
                  <a:spcAft>
                    <a:spcPts val="0"/>
                  </a:spcAft>
                  <a:buFont typeface="Arial" pitchFamily="34" charset="0"/>
                  <a:buNone/>
                  <a:defRPr sz="2400" b="0" kern="1200" baseline="0">
                    <a:solidFill>
                      <a:schemeClr val="tx1">
                        <a:tint val="7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219140" indent="0" algn="l" defTabSz="1219140" rtl="0" eaLnBrk="1" latinLnBrk="0" hangingPunct="1">
                  <a:lnSpc>
                    <a:spcPct val="105000"/>
                  </a:lnSpc>
                  <a:spcBef>
                    <a:spcPts val="267"/>
                  </a:spcBef>
                  <a:spcAft>
                    <a:spcPts val="0"/>
                  </a:spcAft>
                  <a:buFont typeface="Arial" pitchFamily="34" charset="0"/>
                  <a:buNone/>
                  <a:defRPr sz="2133" b="0" kern="1200" baseline="0">
                    <a:solidFill>
                      <a:schemeClr val="tx1">
                        <a:tint val="7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828709" indent="0" algn="l" defTabSz="1219140" rtl="0" eaLnBrk="1" latinLnBrk="0" hangingPunct="1">
                  <a:lnSpc>
                    <a:spcPct val="105000"/>
                  </a:lnSpc>
                  <a:spcBef>
                    <a:spcPts val="267"/>
                  </a:spcBef>
                  <a:spcAft>
                    <a:spcPts val="0"/>
                  </a:spcAft>
                  <a:buFont typeface="Arial" pitchFamily="34" charset="0"/>
                  <a:buNone/>
                  <a:defRPr sz="1867" b="0" kern="1200" baseline="0">
                    <a:solidFill>
                      <a:schemeClr val="tx1">
                        <a:tint val="7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438278" indent="0" algn="l" defTabSz="1219140" rtl="0" eaLnBrk="1" latinLnBrk="0" hangingPunct="1">
                  <a:lnSpc>
                    <a:spcPct val="105000"/>
                  </a:lnSpc>
                  <a:spcBef>
                    <a:spcPts val="267"/>
                  </a:spcBef>
                  <a:spcAft>
                    <a:spcPts val="0"/>
                  </a:spcAft>
                  <a:buFont typeface="Arial" pitchFamily="34" charset="0"/>
                  <a:buNone/>
                  <a:defRPr sz="1867" b="0" kern="1200" baseline="0">
                    <a:solidFill>
                      <a:schemeClr val="tx1">
                        <a:tint val="7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3047848" indent="0" algn="l" defTabSz="121914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67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657418" indent="0" algn="l" defTabSz="121914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67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4266987" indent="0" algn="l" defTabSz="121914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67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4876557" indent="0" algn="l" defTabSz="121914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67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solidFill>
                      <a:schemeClr val="bg1"/>
                    </a:solidFill>
                  </a:rPr>
                  <a:t>“</a:t>
                </a:r>
                <a:endParaRPr lang="en-US" sz="4800" b="1" cap="all" spc="4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95400" y="2209963"/>
                <a:ext cx="66675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Garamond" panose="02020404030301010803" pitchFamily="18" charset="0"/>
                </a:endParaRPr>
              </a:p>
              <a:p>
                <a:r>
                  <a:rPr lang="en-US" sz="2000" dirty="0" smtClean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To attain </a:t>
                </a:r>
                <a:r>
                  <a:rPr lang="en-US" sz="2000" dirty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exceptional levels of performance, subjects must</a:t>
                </a:r>
              </a:p>
              <a:p>
                <a:r>
                  <a:rPr lang="en-US" sz="2000" dirty="0" smtClean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undergo </a:t>
                </a:r>
                <a:r>
                  <a:rPr lang="en-US" sz="2000" dirty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a very long period of active learning,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during which they refine and improve their skill, ideally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under the supervision of a teacher or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coach</a:t>
                </a:r>
                <a:r>
                  <a:rPr lang="en-US" dirty="0" smtClean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.”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r">
                  <a:spcBef>
                    <a:spcPts val="2400"/>
                  </a:spcBef>
                </a:pPr>
                <a:r>
                  <a:rPr lang="en-US" sz="1200" b="1" cap="all" spc="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— </a:t>
                </a:r>
                <a:r>
                  <a:rPr lang="en-US" sz="1200" b="1" cap="all" spc="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ERICSSON &amp; CHARNESS, 1994</a:t>
                </a:r>
                <a:endParaRPr lang="en-US" sz="1200" b="1" cap="all" spc="4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98410" y="207561"/>
            <a:ext cx="822325" cy="822960"/>
            <a:chOff x="298410" y="207561"/>
            <a:chExt cx="822325" cy="822960"/>
          </a:xfrm>
        </p:grpSpPr>
        <p:sp>
          <p:nvSpPr>
            <p:cNvPr id="11" name="Oval 10"/>
            <p:cNvSpPr/>
            <p:nvPr/>
          </p:nvSpPr>
          <p:spPr>
            <a:xfrm>
              <a:off x="298410" y="207561"/>
              <a:ext cx="822325" cy="822960"/>
            </a:xfrm>
            <a:prstGeom prst="ellipse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972" y="390441"/>
              <a:ext cx="457200" cy="4572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257300" y="385976"/>
            <a:ext cx="4885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Info: Why </a:t>
            </a:r>
            <a:r>
              <a:rPr lang="en-US" dirty="0">
                <a:solidFill>
                  <a:srgbClr val="FF0000"/>
                </a:solidFill>
              </a:rPr>
              <a:t>Leadership Coaching?</a:t>
            </a:r>
          </a:p>
        </p:txBody>
      </p:sp>
    </p:spTree>
    <p:extLst>
      <p:ext uri="{BB962C8B-B14F-4D97-AF65-F5344CB8AC3E}">
        <p14:creationId xmlns:p14="http://schemas.microsoft.com/office/powerpoint/2010/main" val="40017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Info: Why Leadership Coaching?</a:t>
            </a:r>
            <a:endParaRPr lang="en-US" dirty="0"/>
          </a:p>
        </p:txBody>
      </p:sp>
      <p:pic>
        <p:nvPicPr>
          <p:cNvPr id="1026" name="Picture 2" descr="CEOs that Would Be Receptive to Coaching Graphi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67" y="1151467"/>
            <a:ext cx="7044265" cy="4233333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8410" y="207561"/>
            <a:ext cx="822325" cy="822960"/>
            <a:chOff x="298410" y="207561"/>
            <a:chExt cx="822325" cy="822960"/>
          </a:xfrm>
        </p:grpSpPr>
        <p:sp>
          <p:nvSpPr>
            <p:cNvPr id="5" name="Oval 4"/>
            <p:cNvSpPr/>
            <p:nvPr/>
          </p:nvSpPr>
          <p:spPr>
            <a:xfrm>
              <a:off x="298410" y="207561"/>
              <a:ext cx="822325" cy="822960"/>
            </a:xfrm>
            <a:prstGeom prst="ellipse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972" y="39044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27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Info: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303872"/>
            <a:ext cx="8284092" cy="6709144"/>
          </a:xfrm>
        </p:spPr>
        <p:txBody>
          <a:bodyPr numCol="2"/>
          <a:lstStyle/>
          <a:p>
            <a:r>
              <a:rPr lang="en-US" dirty="0"/>
              <a:t>	</a:t>
            </a:r>
            <a:r>
              <a:rPr lang="en-US" dirty="0" smtClean="0"/>
              <a:t>Info/Enrollment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		Self</a:t>
            </a:r>
          </a:p>
          <a:p>
            <a:pPr lvl="1"/>
            <a:r>
              <a:rPr lang="en-US" dirty="0" smtClean="0"/>
              <a:t>		Other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Goal Setting</a:t>
            </a:r>
          </a:p>
          <a:p>
            <a:pPr lvl="1"/>
            <a:r>
              <a:rPr lang="en-US" dirty="0" smtClean="0"/>
              <a:t>		Session</a:t>
            </a:r>
          </a:p>
          <a:p>
            <a:pPr lvl="1"/>
            <a:r>
              <a:rPr lang="en-US" dirty="0" smtClean="0"/>
              <a:t>		Worksheets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Coaching Sessions</a:t>
            </a:r>
          </a:p>
          <a:p>
            <a:pPr lvl="1"/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Session notes</a:t>
            </a:r>
          </a:p>
          <a:p>
            <a:pPr lvl="1"/>
            <a:r>
              <a:rPr lang="en-US" dirty="0" smtClean="0"/>
              <a:t>Prep forms</a:t>
            </a:r>
          </a:p>
          <a:p>
            <a:endParaRPr lang="en-US" sz="2000" dirty="0" smtClean="0"/>
          </a:p>
          <a:p>
            <a:r>
              <a:rPr lang="en-US" dirty="0"/>
              <a:t>Contracting</a:t>
            </a:r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plan</a:t>
            </a:r>
          </a:p>
          <a:p>
            <a:pPr lvl="1"/>
            <a:r>
              <a:rPr lang="en-US" dirty="0" smtClean="0"/>
              <a:t>Contract</a:t>
            </a:r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Commencement</a:t>
            </a:r>
          </a:p>
          <a:p>
            <a:pPr lvl="1"/>
            <a:r>
              <a:rPr lang="en-US" dirty="0" smtClean="0"/>
              <a:t>End of engagement assessments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29" y="4422462"/>
            <a:ext cx="477838" cy="471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80" y="1240545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30" y="2329291"/>
            <a:ext cx="557350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106" y="1240545"/>
            <a:ext cx="448272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2230" y="5503944"/>
            <a:ext cx="513345" cy="58933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86" y="3725877"/>
            <a:ext cx="502285" cy="4476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8410" y="207561"/>
            <a:ext cx="822325" cy="822960"/>
            <a:chOff x="298410" y="207561"/>
            <a:chExt cx="822325" cy="822960"/>
          </a:xfrm>
        </p:grpSpPr>
        <p:sp>
          <p:nvSpPr>
            <p:cNvPr id="12" name="Oval 11"/>
            <p:cNvSpPr/>
            <p:nvPr/>
          </p:nvSpPr>
          <p:spPr>
            <a:xfrm>
              <a:off x="298410" y="207561"/>
              <a:ext cx="822325" cy="822960"/>
            </a:xfrm>
            <a:prstGeom prst="ellipse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972" y="39044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83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59595"/>
              </p:ext>
            </p:extLst>
          </p:nvPr>
        </p:nvGraphicFramePr>
        <p:xfrm>
          <a:off x="1038254" y="1188086"/>
          <a:ext cx="7067493" cy="502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22585" y="365126"/>
            <a:ext cx="8357999" cy="50783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2600" dirty="0" smtClean="0"/>
              <a:t>Assessment: Wharton Leadership Competencies</a:t>
            </a:r>
            <a:endParaRPr lang="en-US" sz="2600" dirty="0"/>
          </a:p>
        </p:txBody>
      </p:sp>
      <p:sp>
        <p:nvSpPr>
          <p:cNvPr id="44" name="Oval 43"/>
          <p:cNvSpPr/>
          <p:nvPr/>
        </p:nvSpPr>
        <p:spPr>
          <a:xfrm>
            <a:off x="298410" y="207561"/>
            <a:ext cx="822325" cy="822960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048" y="333570"/>
            <a:ext cx="55735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 smtClean="0"/>
              <a:t>	Assessment: Wharton Leadership 360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998536"/>
              </p:ext>
            </p:extLst>
          </p:nvPr>
        </p:nvGraphicFramePr>
        <p:xfrm>
          <a:off x="422275" y="1359877"/>
          <a:ext cx="8323140" cy="465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298410" y="207561"/>
            <a:ext cx="822325" cy="822960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048" y="333570"/>
            <a:ext cx="55735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65126"/>
            <a:ext cx="7090086" cy="452432"/>
          </a:xfrm>
        </p:spPr>
        <p:txBody>
          <a:bodyPr/>
          <a:lstStyle/>
          <a:p>
            <a:r>
              <a:rPr lang="en-US" sz="2600" dirty="0" smtClean="0"/>
              <a:t>Goal Setting: Wharton ECFP Coaching Process</a:t>
            </a:r>
            <a:endParaRPr lang="en-US" sz="26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467005"/>
              </p:ext>
            </p:extLst>
          </p:nvPr>
        </p:nvGraphicFramePr>
        <p:xfrm>
          <a:off x="422274" y="1223953"/>
          <a:ext cx="8241079" cy="503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298410" y="207561"/>
            <a:ext cx="822325" cy="822960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53" y="400993"/>
            <a:ext cx="477838" cy="4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2875"/>
      </p:ext>
    </p:extLst>
  </p:cSld>
  <p:clrMapOvr>
    <a:masterClrMapping/>
  </p:clrMapOvr>
</p:sld>
</file>

<file path=ppt/theme/theme1.xml><?xml version="1.0" encoding="utf-8"?>
<a:theme xmlns:a="http://schemas.openxmlformats.org/drawingml/2006/main" name="Wharton 2016 4:3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Wharton_PPT_Template_4x3_v.2</Template>
  <TotalTime>1971</TotalTime>
  <Words>903</Words>
  <Application>Microsoft Office PowerPoint</Application>
  <PresentationFormat>On-screen Show (4:3)</PresentationFormat>
  <Paragraphs>204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Helvetica</vt:lpstr>
      <vt:lpstr>Wharton 2016 4:3</vt:lpstr>
      <vt:lpstr>Please go to the following link to confirm your attendance.  Thank you!</vt:lpstr>
      <vt:lpstr>Coaching and Feedback Program </vt:lpstr>
      <vt:lpstr>Info: What is Coaching?</vt:lpstr>
      <vt:lpstr>PowerPoint Presentation</vt:lpstr>
      <vt:lpstr> Info: Why Leadership Coaching?</vt:lpstr>
      <vt:lpstr> Info: Program Review</vt:lpstr>
      <vt:lpstr>        Assessment: Wharton Leadership Competencies</vt:lpstr>
      <vt:lpstr> Assessment: Wharton Leadership 360</vt:lpstr>
      <vt:lpstr>Goal Setting: Wharton ECFP Coaching Process</vt:lpstr>
      <vt:lpstr> Sessions: Wharton ECFP Coaching Process</vt:lpstr>
      <vt:lpstr>Sessions: How Does Coaching Work?</vt:lpstr>
      <vt:lpstr>Info/Enrollment: ECFP Schedule</vt:lpstr>
      <vt:lpstr> Enrollment </vt:lpstr>
      <vt:lpstr> Q&amp;A</vt:lpstr>
      <vt:lpstr>PowerPoint Presentation</vt:lpstr>
      <vt:lpstr>What is Coaching?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Coaching</dc:title>
  <dc:creator>Dalton, Sarah</dc:creator>
  <cp:lastModifiedBy>Krage, Lynn</cp:lastModifiedBy>
  <cp:revision>86</cp:revision>
  <cp:lastPrinted>2017-09-11T21:17:51Z</cp:lastPrinted>
  <dcterms:created xsi:type="dcterms:W3CDTF">2016-06-27T20:10:36Z</dcterms:created>
  <dcterms:modified xsi:type="dcterms:W3CDTF">2017-09-13T14:10:20Z</dcterms:modified>
</cp:coreProperties>
</file>