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19"/>
  </p:notesMasterIdLst>
  <p:sldIdLst>
    <p:sldId id="257" r:id="rId3"/>
    <p:sldId id="258" r:id="rId4"/>
    <p:sldId id="260" r:id="rId5"/>
    <p:sldId id="259" r:id="rId6"/>
    <p:sldId id="261" r:id="rId7"/>
    <p:sldId id="262" r:id="rId8"/>
    <p:sldId id="263" r:id="rId9"/>
    <p:sldId id="264" r:id="rId10"/>
    <p:sldId id="266" r:id="rId11"/>
    <p:sldId id="265" r:id="rId12"/>
    <p:sldId id="267" r:id="rId13"/>
    <p:sldId id="268" r:id="rId14"/>
    <p:sldId id="269" r:id="rId15"/>
    <p:sldId id="270" r:id="rId16"/>
    <p:sldId id="271" r:id="rId17"/>
    <p:sldId id="272"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1" d="100"/>
          <a:sy n="101" d="100"/>
        </p:scale>
        <p:origin x="138"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A50E06D-3298-4187-AD05-43E6D71C1CCC}" type="datetimeFigureOut">
              <a:rPr lang="en-US" smtClean="0"/>
              <a:t>1/19/2016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5A8A2FD-BABA-41FC-9F38-AF42CDED7AD3}" type="slidenum">
              <a:rPr lang="en-US" smtClean="0"/>
              <a:t>‹#›</a:t>
            </a:fld>
            <a:endParaRPr lang="en-US"/>
          </a:p>
        </p:txBody>
      </p:sp>
    </p:spTree>
    <p:extLst>
      <p:ext uri="{BB962C8B-B14F-4D97-AF65-F5344CB8AC3E}">
        <p14:creationId xmlns:p14="http://schemas.microsoft.com/office/powerpoint/2010/main" val="1827009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a:t>
            </a:r>
            <a:r>
              <a:rPr lang="en-US" dirty="0" smtClean="0"/>
              <a:t> Thank you</a:t>
            </a:r>
            <a:r>
              <a:rPr lang="en-US" baseline="0" dirty="0" smtClean="0"/>
              <a:t> for coming, and </a:t>
            </a:r>
            <a:r>
              <a:rPr lang="en-US" dirty="0" smtClean="0"/>
              <a:t>Hi,</a:t>
            </a:r>
            <a:r>
              <a:rPr lang="en-US" baseline="0" dirty="0" smtClean="0"/>
              <a:t> we’re Gizelle &amp; Dan, and this is who we are and how we come to this work</a:t>
            </a:r>
          </a:p>
          <a:p>
            <a:endParaRPr lang="en-US" baseline="0" dirty="0" smtClean="0"/>
          </a:p>
          <a:p>
            <a:r>
              <a:rPr lang="en-US" b="1" baseline="0" dirty="0" smtClean="0"/>
              <a:t>Transition:</a:t>
            </a:r>
            <a:r>
              <a:rPr lang="en-US" baseline="0" dirty="0" smtClean="0"/>
              <a:t> The NBF is housed in the Wharton Leadership Program…so what’s that?</a:t>
            </a:r>
            <a:endParaRPr lang="en-US" dirty="0"/>
          </a:p>
        </p:txBody>
      </p:sp>
      <p:sp>
        <p:nvSpPr>
          <p:cNvPr id="4" name="Slide Number Placeholder 3"/>
          <p:cNvSpPr>
            <a:spLocks noGrp="1"/>
          </p:cNvSpPr>
          <p:nvPr>
            <p:ph type="sldNum" sz="quarter" idx="10"/>
          </p:nvPr>
        </p:nvSpPr>
        <p:spPr/>
        <p:txBody>
          <a:bodyPr/>
          <a:lstStyle/>
          <a:p>
            <a:fld id="{AD54066A-7ABC-46B2-B15E-C8565CF6893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152478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141382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happens at Mastermind meetings?</a:t>
            </a:r>
            <a:endParaRPr lang="en-US" dirty="0"/>
          </a:p>
          <a:p>
            <a:pPr lvl="0"/>
            <a:r>
              <a:rPr lang="en-US" dirty="0"/>
              <a:t>Two things.  The first is that we bring in experts to present on topics pertinent to board service.  And second we provide Fellows the opportunity have structured, peer-led conversations with other Fellows who are serving similar organizations (based on service focus, budget size, etc.)</a:t>
            </a:r>
          </a:p>
          <a:p>
            <a:r>
              <a:rPr lang="en-US" dirty="0"/>
              <a:t> </a:t>
            </a:r>
          </a:p>
          <a:p>
            <a:r>
              <a:rPr lang="en-US" b="1" dirty="0"/>
              <a:t>What happens at pod meetings?</a:t>
            </a:r>
            <a:endParaRPr lang="en-US" dirty="0"/>
          </a:p>
          <a:p>
            <a:r>
              <a:rPr lang="en-US" dirty="0"/>
              <a:t>Pod meetings adapt to the interests and needs of the Fellows, and are led by BFCs.  These meetings offer Fellows the opportunity to discuss their experience, reflect on challenges and successes, and share best practices.  </a:t>
            </a:r>
          </a:p>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764515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Attendance is mandatory. If you’re not willing or unable to prioritize this program, there are other great ways to get involved in the non-profit community. </a:t>
            </a:r>
          </a:p>
          <a:p>
            <a:pPr defTabSz="931774">
              <a:defRPr/>
            </a:pPr>
            <a:endParaRPr lang="en-US" dirty="0"/>
          </a:p>
          <a:p>
            <a:pPr defTabSz="931774">
              <a:defRPr/>
            </a:pPr>
            <a:r>
              <a:rPr lang="en-US" dirty="0"/>
              <a:t>This is one of the Leadership Office’s few external-facing programs and students are the face of the program, so the office takes these commitments seriously</a:t>
            </a:r>
          </a:p>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830014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31247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Attendance is mandatory. If you’re not willing or unable to prioritize this program, there are other great ways to get involved in the non-profit community. </a:t>
            </a:r>
          </a:p>
          <a:p>
            <a:pPr defTabSz="931774">
              <a:defRPr/>
            </a:pPr>
            <a:endParaRPr lang="en-US" dirty="0"/>
          </a:p>
          <a:p>
            <a:pPr defTabSz="931774">
              <a:defRPr/>
            </a:pPr>
            <a:r>
              <a:rPr lang="en-US" dirty="0"/>
              <a:t>This is one of the Leadership Office’s few external-facing programs and students are the face of the program, so the office takes these commitments seriously</a:t>
            </a:r>
          </a:p>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747729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71450" indent="-296711" eaLnBrk="0" hangingPunct="0">
              <a:defRPr sz="2400">
                <a:solidFill>
                  <a:schemeClr val="tx1"/>
                </a:solidFill>
                <a:latin typeface="Verdana" pitchFamily="34" charset="0"/>
                <a:ea typeface="MS PGothic" pitchFamily="34" charset="-128"/>
              </a:defRPr>
            </a:lvl2pPr>
            <a:lvl3pPr marL="1186847" indent="-237369" eaLnBrk="0" hangingPunct="0">
              <a:defRPr sz="2400">
                <a:solidFill>
                  <a:schemeClr val="tx1"/>
                </a:solidFill>
                <a:latin typeface="Verdana" pitchFamily="34" charset="0"/>
                <a:ea typeface="MS PGothic" pitchFamily="34" charset="-128"/>
              </a:defRPr>
            </a:lvl3pPr>
            <a:lvl4pPr marL="1661585" indent="-237369" eaLnBrk="0" hangingPunct="0">
              <a:defRPr sz="2400">
                <a:solidFill>
                  <a:schemeClr val="tx1"/>
                </a:solidFill>
                <a:latin typeface="Verdana" pitchFamily="34" charset="0"/>
                <a:ea typeface="MS PGothic" pitchFamily="34" charset="-128"/>
              </a:defRPr>
            </a:lvl4pPr>
            <a:lvl5pPr marL="2136324" indent="-237369" eaLnBrk="0" hangingPunct="0">
              <a:defRPr sz="2400">
                <a:solidFill>
                  <a:schemeClr val="tx1"/>
                </a:solidFill>
                <a:latin typeface="Verdana" pitchFamily="34" charset="0"/>
                <a:ea typeface="MS PGothic" pitchFamily="34" charset="-128"/>
              </a:defRPr>
            </a:lvl5pPr>
            <a:lvl6pPr marL="2611062" indent="-237369" eaLnBrk="0" fontAlgn="base" hangingPunct="0">
              <a:spcBef>
                <a:spcPct val="0"/>
              </a:spcBef>
              <a:spcAft>
                <a:spcPct val="0"/>
              </a:spcAft>
              <a:defRPr sz="2400">
                <a:solidFill>
                  <a:schemeClr val="tx1"/>
                </a:solidFill>
                <a:latin typeface="Verdana" pitchFamily="34" charset="0"/>
                <a:ea typeface="MS PGothic" pitchFamily="34" charset="-128"/>
              </a:defRPr>
            </a:lvl6pPr>
            <a:lvl7pPr marL="3085801" indent="-237369" eaLnBrk="0" fontAlgn="base" hangingPunct="0">
              <a:spcBef>
                <a:spcPct val="0"/>
              </a:spcBef>
              <a:spcAft>
                <a:spcPct val="0"/>
              </a:spcAft>
              <a:defRPr sz="2400">
                <a:solidFill>
                  <a:schemeClr val="tx1"/>
                </a:solidFill>
                <a:latin typeface="Verdana" pitchFamily="34" charset="0"/>
                <a:ea typeface="MS PGothic" pitchFamily="34" charset="-128"/>
              </a:defRPr>
            </a:lvl7pPr>
            <a:lvl8pPr marL="3560540" indent="-237369" eaLnBrk="0" fontAlgn="base" hangingPunct="0">
              <a:spcBef>
                <a:spcPct val="0"/>
              </a:spcBef>
              <a:spcAft>
                <a:spcPct val="0"/>
              </a:spcAft>
              <a:defRPr sz="2400">
                <a:solidFill>
                  <a:schemeClr val="tx1"/>
                </a:solidFill>
                <a:latin typeface="Verdana" pitchFamily="34" charset="0"/>
                <a:ea typeface="MS PGothic" pitchFamily="34" charset="-128"/>
              </a:defRPr>
            </a:lvl8pPr>
            <a:lvl9pPr marL="4035279" indent="-237369"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fld id="{AEF3811D-852E-4ADD-8347-5E445CE70F3B}" type="slidenum">
              <a:rPr lang="en-US" sz="1200">
                <a:solidFill>
                  <a:prstClr val="black"/>
                </a:solidFill>
                <a:latin typeface="Arial" pitchFamily="34" charset="0"/>
              </a:rPr>
              <a:pPr eaLnBrk="1" hangingPunct="1"/>
              <a:t>12</a:t>
            </a:fld>
            <a:endParaRPr lang="en-US" sz="1200">
              <a:solidFill>
                <a:prstClr val="black"/>
              </a:solidFill>
              <a:latin typeface="Arial" pitchFamily="34" charset="0"/>
            </a:endParaRPr>
          </a:p>
        </p:txBody>
      </p:sp>
    </p:spTree>
    <p:extLst>
      <p:ext uri="{BB962C8B-B14F-4D97-AF65-F5344CB8AC3E}">
        <p14:creationId xmlns:p14="http://schemas.microsoft.com/office/powerpoint/2010/main" val="1212413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We do our best to match people to their preferences but cannot guarantee that you will get your first choice.</a:t>
            </a:r>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71450" indent="-296711" eaLnBrk="0" hangingPunct="0">
              <a:defRPr sz="2400">
                <a:solidFill>
                  <a:schemeClr val="tx1"/>
                </a:solidFill>
                <a:latin typeface="Verdana" pitchFamily="34" charset="0"/>
                <a:ea typeface="MS PGothic" pitchFamily="34" charset="-128"/>
              </a:defRPr>
            </a:lvl2pPr>
            <a:lvl3pPr marL="1186847" indent="-237369" eaLnBrk="0" hangingPunct="0">
              <a:defRPr sz="2400">
                <a:solidFill>
                  <a:schemeClr val="tx1"/>
                </a:solidFill>
                <a:latin typeface="Verdana" pitchFamily="34" charset="0"/>
                <a:ea typeface="MS PGothic" pitchFamily="34" charset="-128"/>
              </a:defRPr>
            </a:lvl3pPr>
            <a:lvl4pPr marL="1661585" indent="-237369" eaLnBrk="0" hangingPunct="0">
              <a:defRPr sz="2400">
                <a:solidFill>
                  <a:schemeClr val="tx1"/>
                </a:solidFill>
                <a:latin typeface="Verdana" pitchFamily="34" charset="0"/>
                <a:ea typeface="MS PGothic" pitchFamily="34" charset="-128"/>
              </a:defRPr>
            </a:lvl4pPr>
            <a:lvl5pPr marL="2136324" indent="-237369" eaLnBrk="0" hangingPunct="0">
              <a:defRPr sz="2400">
                <a:solidFill>
                  <a:schemeClr val="tx1"/>
                </a:solidFill>
                <a:latin typeface="Verdana" pitchFamily="34" charset="0"/>
                <a:ea typeface="MS PGothic" pitchFamily="34" charset="-128"/>
              </a:defRPr>
            </a:lvl5pPr>
            <a:lvl6pPr marL="2611062" indent="-237369" eaLnBrk="0" fontAlgn="base" hangingPunct="0">
              <a:spcBef>
                <a:spcPct val="0"/>
              </a:spcBef>
              <a:spcAft>
                <a:spcPct val="0"/>
              </a:spcAft>
              <a:defRPr sz="2400">
                <a:solidFill>
                  <a:schemeClr val="tx1"/>
                </a:solidFill>
                <a:latin typeface="Verdana" pitchFamily="34" charset="0"/>
                <a:ea typeface="MS PGothic" pitchFamily="34" charset="-128"/>
              </a:defRPr>
            </a:lvl6pPr>
            <a:lvl7pPr marL="3085801" indent="-237369" eaLnBrk="0" fontAlgn="base" hangingPunct="0">
              <a:spcBef>
                <a:spcPct val="0"/>
              </a:spcBef>
              <a:spcAft>
                <a:spcPct val="0"/>
              </a:spcAft>
              <a:defRPr sz="2400">
                <a:solidFill>
                  <a:schemeClr val="tx1"/>
                </a:solidFill>
                <a:latin typeface="Verdana" pitchFamily="34" charset="0"/>
                <a:ea typeface="MS PGothic" pitchFamily="34" charset="-128"/>
              </a:defRPr>
            </a:lvl7pPr>
            <a:lvl8pPr marL="3560540" indent="-237369" eaLnBrk="0" fontAlgn="base" hangingPunct="0">
              <a:spcBef>
                <a:spcPct val="0"/>
              </a:spcBef>
              <a:spcAft>
                <a:spcPct val="0"/>
              </a:spcAft>
              <a:defRPr sz="2400">
                <a:solidFill>
                  <a:schemeClr val="tx1"/>
                </a:solidFill>
                <a:latin typeface="Verdana" pitchFamily="34" charset="0"/>
                <a:ea typeface="MS PGothic" pitchFamily="34" charset="-128"/>
              </a:defRPr>
            </a:lvl8pPr>
            <a:lvl9pPr marL="4035279" indent="-237369"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fld id="{5082C755-E7EE-4C0A-9AD0-7D1E2320033F}" type="slidenum">
              <a:rPr lang="en-US" sz="1200">
                <a:solidFill>
                  <a:prstClr val="black"/>
                </a:solidFill>
                <a:latin typeface="Arial" pitchFamily="34" charset="0"/>
              </a:rPr>
              <a:pPr eaLnBrk="1" hangingPunct="1"/>
              <a:t>13</a:t>
            </a:fld>
            <a:endParaRPr lang="en-US" sz="1200">
              <a:solidFill>
                <a:prstClr val="black"/>
              </a:solidFill>
              <a:latin typeface="Arial" pitchFamily="34" charset="0"/>
            </a:endParaRPr>
          </a:p>
        </p:txBody>
      </p:sp>
    </p:spTree>
    <p:extLst>
      <p:ext uri="{BB962C8B-B14F-4D97-AF65-F5344CB8AC3E}">
        <p14:creationId xmlns:p14="http://schemas.microsoft.com/office/powerpoint/2010/main" val="1449817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ADE0E-12BD-4DC4-8CFC-B74AF52C7FB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7824402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ck Cov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2C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914400" y="2033900"/>
            <a:ext cx="10363200" cy="1538242"/>
          </a:xfrm>
        </p:spPr>
        <p:txBody>
          <a:bodyPr anchor="t">
            <a:noAutofit/>
          </a:bodyPr>
          <a:lstStyle>
            <a:lvl1pPr algn="ctr">
              <a:lnSpc>
                <a:spcPct val="100000"/>
              </a:lnSpc>
              <a:defRPr sz="4800" b="1" cap="all" baseline="0">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914400" y="4114800"/>
            <a:ext cx="10363200" cy="1087452"/>
          </a:xfrm>
        </p:spPr>
        <p:txBody>
          <a:bodyPr anchor="t" anchorCtr="0"/>
          <a:lstStyle>
            <a:lvl1pPr marL="0" indent="0" algn="ctr">
              <a:lnSpc>
                <a:spcPct val="100000"/>
              </a:lnSpc>
              <a:spcBef>
                <a:spcPts val="0"/>
              </a:spcBef>
              <a:spcAft>
                <a:spcPts val="0"/>
              </a:spcAft>
              <a:buNone/>
              <a:defRPr sz="2400" b="1" i="1" baseline="0">
                <a:solidFill>
                  <a:schemeClr val="tx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7607" y="5519650"/>
            <a:ext cx="4356784" cy="916992"/>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6017" y="685800"/>
            <a:ext cx="4039967" cy="60355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6017" y="685800"/>
            <a:ext cx="4039967" cy="603556"/>
          </a:xfrm>
          <a:prstGeom prst="rect">
            <a:avLst/>
          </a:prstGeom>
        </p:spPr>
      </p:pic>
    </p:spTree>
    <p:extLst>
      <p:ext uri="{BB962C8B-B14F-4D97-AF65-F5344CB8AC3E}">
        <p14:creationId xmlns:p14="http://schemas.microsoft.com/office/powerpoint/2010/main" val="1391639085"/>
      </p:ext>
    </p:extLst>
  </p:cSld>
  <p:clrMapOvr>
    <a:masterClrMapping/>
  </p:clrMapOvr>
  <p:timing>
    <p:tnLst>
      <p:par>
        <p:cTn id="1" dur="indefinite" restart="never" nodeType="tmRoot"/>
      </p:par>
    </p:tnLst>
  </p:timing>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Divi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002C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 y="283"/>
            <a:ext cx="12190993" cy="6857434"/>
          </a:xfrm>
          <a:prstGeom prst="rect">
            <a:avLst/>
          </a:prstGeom>
        </p:spPr>
      </p:pic>
      <p:sp>
        <p:nvSpPr>
          <p:cNvPr id="2" name="Title 1"/>
          <p:cNvSpPr>
            <a:spLocks noGrp="1"/>
          </p:cNvSpPr>
          <p:nvPr>
            <p:ph type="title"/>
          </p:nvPr>
        </p:nvSpPr>
        <p:spPr>
          <a:xfrm>
            <a:off x="914400" y="2286001"/>
            <a:ext cx="10363200" cy="1362075"/>
          </a:xfrm>
        </p:spPr>
        <p:txBody>
          <a:bodyPr anchor="t">
            <a:noAutofit/>
          </a:bodyPr>
          <a:lstStyle>
            <a:lvl1pPr algn="l">
              <a:lnSpc>
                <a:spcPct val="100000"/>
              </a:lnSpc>
              <a:defRPr sz="4800" b="1" cap="all" baseline="0">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914399" y="3962400"/>
            <a:ext cx="10363200" cy="914400"/>
          </a:xfrm>
        </p:spPr>
        <p:txBody>
          <a:bodyPr anchor="t" anchorCtr="0"/>
          <a:lstStyle>
            <a:lvl1pPr marL="0" indent="0">
              <a:lnSpc>
                <a:spcPct val="125000"/>
              </a:lnSpc>
              <a:spcBef>
                <a:spcPts val="0"/>
              </a:spcBef>
              <a:spcAft>
                <a:spcPts val="0"/>
              </a:spcAft>
              <a:buNone/>
              <a:defRPr sz="2400" b="1" baseline="0">
                <a:solidFill>
                  <a:schemeClr val="tx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345485251"/>
      </p:ext>
    </p:extLst>
  </p:cSld>
  <p:clrMapOvr>
    <a:masterClrMapping/>
  </p:clrMapOvr>
  <p:timing>
    <p:tnLst>
      <p:par>
        <p:cTn id="1" dur="indefinite" restart="never" nodeType="tmRoot"/>
      </p:par>
    </p:tnLst>
  </p:timing>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mphasis 1">
    <p:spTree>
      <p:nvGrpSpPr>
        <p:cNvPr id="1" name=""/>
        <p:cNvGrpSpPr/>
        <p:nvPr/>
      </p:nvGrpSpPr>
      <p:grpSpPr>
        <a:xfrm>
          <a:off x="0" y="0"/>
          <a:ext cx="0" cy="0"/>
          <a:chOff x="0" y="0"/>
          <a:chExt cx="0" cy="0"/>
        </a:xfrm>
      </p:grpSpPr>
      <p:sp>
        <p:nvSpPr>
          <p:cNvPr id="6" name="Rectangle 5"/>
          <p:cNvSpPr/>
          <p:nvPr userDrawn="1"/>
        </p:nvSpPr>
        <p:spPr>
          <a:xfrm>
            <a:off x="0" y="1858"/>
            <a:ext cx="12192000" cy="6551342"/>
          </a:xfrm>
          <a:prstGeom prst="rect">
            <a:avLst/>
          </a:prstGeom>
          <a:solidFill>
            <a:srgbClr val="002C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914400" y="762000"/>
            <a:ext cx="10363200" cy="762000"/>
          </a:xfrm>
        </p:spPr>
        <p:txBody>
          <a:bodyPr>
            <a:normAutofit/>
          </a:bodyPr>
          <a:lstStyle>
            <a:lvl1pPr>
              <a:defRPr sz="2600" baseline="0">
                <a:solidFill>
                  <a:schemeClr val="bg1"/>
                </a:solidFill>
              </a:defRPr>
            </a:lvl1pPr>
          </a:lstStyle>
          <a:p>
            <a:r>
              <a:rPr lang="en-US" smtClean="0"/>
              <a:t>Click to edit Master title style</a:t>
            </a:r>
            <a:endParaRPr lang="en-US" dirty="0"/>
          </a:p>
        </p:txBody>
      </p:sp>
      <p:cxnSp>
        <p:nvCxnSpPr>
          <p:cNvPr id="12" name="Straight Connector 11"/>
          <p:cNvCxnSpPr/>
          <p:nvPr/>
        </p:nvCxnSpPr>
        <p:spPr>
          <a:xfrm>
            <a:off x="914400" y="609600"/>
            <a:ext cx="103632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Content Placeholder 18"/>
          <p:cNvSpPr>
            <a:spLocks noGrp="1"/>
          </p:cNvSpPr>
          <p:nvPr>
            <p:ph sz="quarter" idx="13"/>
          </p:nvPr>
        </p:nvSpPr>
        <p:spPr>
          <a:xfrm>
            <a:off x="914400" y="2286000"/>
            <a:ext cx="10363200" cy="3429000"/>
          </a:xfrm>
        </p:spPr>
        <p:txBody>
          <a:bodyPr/>
          <a:lstStyle>
            <a:lvl1pPr marL="0" indent="0">
              <a:lnSpc>
                <a:spcPct val="125000"/>
              </a:lnSpc>
              <a:spcBef>
                <a:spcPts val="0"/>
              </a:spcBef>
              <a:spcAft>
                <a:spcPts val="0"/>
              </a:spcAft>
              <a:buFontTx/>
              <a:buNone/>
              <a:defRPr sz="1600" b="1" baseline="0">
                <a:solidFill>
                  <a:schemeClr val="bg1"/>
                </a:solidFill>
              </a:defRPr>
            </a:lvl1pPr>
          </a:lstStyle>
          <a:p>
            <a:pPr lvl="0"/>
            <a:r>
              <a:rPr lang="en-US" smtClean="0"/>
              <a:t>Click to edit Master text styles</a:t>
            </a:r>
          </a:p>
        </p:txBody>
      </p:sp>
      <p:cxnSp>
        <p:nvCxnSpPr>
          <p:cNvPr id="18" name="Straight Connector 17"/>
          <p:cNvCxnSpPr/>
          <p:nvPr/>
        </p:nvCxnSpPr>
        <p:spPr>
          <a:xfrm>
            <a:off x="914400" y="609600"/>
            <a:ext cx="103632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Footer Placeholder 4"/>
          <p:cNvSpPr>
            <a:spLocks noGrp="1"/>
          </p:cNvSpPr>
          <p:nvPr>
            <p:ph type="ftr" sz="quarter" idx="3"/>
          </p:nvPr>
        </p:nvSpPr>
        <p:spPr>
          <a:xfrm>
            <a:off x="6299200" y="6536696"/>
            <a:ext cx="4572000" cy="291457"/>
          </a:xfrm>
          <a:prstGeom prst="rect">
            <a:avLst/>
          </a:prstGeom>
        </p:spPr>
        <p:txBody>
          <a:bodyPr vert="horz" lIns="0" tIns="0" rIns="0" bIns="0" rtlCol="0" anchor="ctr"/>
          <a:lstStyle>
            <a:lvl1pPr algn="l">
              <a:defRPr sz="1200" b="1">
                <a:solidFill>
                  <a:schemeClr val="bg1"/>
                </a:solidFill>
                <a:latin typeface="Helvetica" pitchFamily="34" charset="0"/>
                <a:cs typeface="Helvetica" pitchFamily="34" charset="0"/>
              </a:defRPr>
            </a:lvl1pPr>
          </a:lstStyle>
          <a:p>
            <a:r>
              <a:rPr lang="en-US" smtClean="0">
                <a:solidFill>
                  <a:prstClr val="white"/>
                </a:solidFill>
              </a:rPr>
              <a:t>Name of Presenter</a:t>
            </a:r>
            <a:endParaRPr lang="en-US" dirty="0">
              <a:solidFill>
                <a:prstClr val="white"/>
              </a:solidFill>
            </a:endParaRPr>
          </a:p>
        </p:txBody>
      </p:sp>
      <p:sp>
        <p:nvSpPr>
          <p:cNvPr id="22" name="Slide Number Placeholder 5"/>
          <p:cNvSpPr>
            <a:spLocks noGrp="1"/>
          </p:cNvSpPr>
          <p:nvPr>
            <p:ph type="sldNum" sz="quarter" idx="4"/>
          </p:nvPr>
        </p:nvSpPr>
        <p:spPr>
          <a:xfrm>
            <a:off x="11074400" y="6536696"/>
            <a:ext cx="1024805" cy="291457"/>
          </a:xfrm>
          <a:prstGeom prst="rect">
            <a:avLst/>
          </a:prstGeom>
        </p:spPr>
        <p:txBody>
          <a:bodyPr vert="horz" lIns="0" tIns="45720" rIns="228600" bIns="45720" rtlCol="0" anchor="ctr"/>
          <a:lstStyle>
            <a:lvl1pPr algn="r">
              <a:tabLst>
                <a:tab pos="741363" algn="r"/>
              </a:tabLst>
              <a:defRPr sz="1200" b="1">
                <a:solidFill>
                  <a:schemeClr val="bg1"/>
                </a:solidFill>
                <a:latin typeface="Helvetica" pitchFamily="34" charset="0"/>
                <a:cs typeface="Helvetica" pitchFamily="34" charset="0"/>
              </a:defRPr>
            </a:lvl1pPr>
          </a:lstStyle>
          <a:p>
            <a:pPr defTabSz="1149350">
              <a:tabLst/>
            </a:pPr>
            <a:fld id="{0499C290-51E0-41BB-9934-58A3D372F678}" type="slidenum">
              <a:rPr lang="en-US" smtClean="0">
                <a:solidFill>
                  <a:prstClr val="white"/>
                </a:solidFill>
              </a:rPr>
              <a:pPr defTabSz="1149350">
                <a:tabLst/>
              </a:pPr>
              <a:t>‹#›</a:t>
            </a:fld>
            <a:endParaRPr lang="en-US">
              <a:solidFill>
                <a:prstClr val="white"/>
              </a:solidFill>
            </a:endParaRPr>
          </a:p>
        </p:txBody>
      </p:sp>
      <p:sp>
        <p:nvSpPr>
          <p:cNvPr id="14" name="Rectangle 13"/>
          <p:cNvSpPr/>
          <p:nvPr/>
        </p:nvSpPr>
        <p:spPr>
          <a:xfrm>
            <a:off x="0" y="6536696"/>
            <a:ext cx="6096000" cy="321305"/>
          </a:xfrm>
          <a:prstGeom prst="rect">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2C77"/>
              </a:solidFill>
            </a:endParaRPr>
          </a:p>
        </p:txBody>
      </p:sp>
      <p:sp>
        <p:nvSpPr>
          <p:cNvPr id="16" name="TextBox 15"/>
          <p:cNvSpPr txBox="1"/>
          <p:nvPr/>
        </p:nvSpPr>
        <p:spPr>
          <a:xfrm>
            <a:off x="0" y="6566542"/>
            <a:ext cx="6096000" cy="261610"/>
          </a:xfrm>
          <a:prstGeom prst="rect">
            <a:avLst/>
          </a:prstGeom>
          <a:noFill/>
        </p:spPr>
        <p:txBody>
          <a:bodyPr wrap="square" rtlCol="0">
            <a:spAutoFit/>
          </a:bodyPr>
          <a:lstStyle/>
          <a:p>
            <a:pPr algn="ctr"/>
            <a:r>
              <a:rPr lang="en-US" sz="1100" b="1" spc="100" dirty="0">
                <a:solidFill>
                  <a:prstClr val="white">
                    <a:lumMod val="75000"/>
                  </a:prstClr>
                </a:solidFill>
                <a:latin typeface="Garamond" pitchFamily="18" charset="0"/>
              </a:rPr>
              <a:t>KNOWLEDGE FOR ACTION</a:t>
            </a:r>
          </a:p>
        </p:txBody>
      </p:sp>
      <p:cxnSp>
        <p:nvCxnSpPr>
          <p:cNvPr id="11" name="Straight Connector 10"/>
          <p:cNvCxnSpPr/>
          <p:nvPr userDrawn="1"/>
        </p:nvCxnSpPr>
        <p:spPr>
          <a:xfrm>
            <a:off x="914400" y="609600"/>
            <a:ext cx="103632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0" y="6536696"/>
            <a:ext cx="6096000" cy="321305"/>
          </a:xfrm>
          <a:prstGeom prst="rect">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2C77"/>
              </a:solidFill>
            </a:endParaRPr>
          </a:p>
        </p:txBody>
      </p:sp>
      <p:sp>
        <p:nvSpPr>
          <p:cNvPr id="15" name="TextBox 14"/>
          <p:cNvSpPr txBox="1"/>
          <p:nvPr userDrawn="1"/>
        </p:nvSpPr>
        <p:spPr>
          <a:xfrm>
            <a:off x="0" y="6566542"/>
            <a:ext cx="6096000" cy="261610"/>
          </a:xfrm>
          <a:prstGeom prst="rect">
            <a:avLst/>
          </a:prstGeom>
          <a:noFill/>
        </p:spPr>
        <p:txBody>
          <a:bodyPr wrap="square" rtlCol="0">
            <a:spAutoFit/>
          </a:bodyPr>
          <a:lstStyle/>
          <a:p>
            <a:pPr algn="ctr"/>
            <a:r>
              <a:rPr lang="en-US" sz="1100" b="1" spc="100" dirty="0">
                <a:solidFill>
                  <a:prstClr val="white">
                    <a:lumMod val="75000"/>
                  </a:prstClr>
                </a:solidFill>
                <a:latin typeface="Garamond" pitchFamily="18" charset="0"/>
              </a:rPr>
              <a:t>KNOWLEDGE FOR ACTION</a:t>
            </a:r>
          </a:p>
        </p:txBody>
      </p:sp>
    </p:spTree>
    <p:extLst>
      <p:ext uri="{BB962C8B-B14F-4D97-AF65-F5344CB8AC3E}">
        <p14:creationId xmlns:p14="http://schemas.microsoft.com/office/powerpoint/2010/main" val="242764261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914400" y="2286000"/>
            <a:ext cx="10363200" cy="3429000"/>
          </a:xfrm>
        </p:spPr>
        <p:txBody>
          <a:bodyPr/>
          <a:lstStyle>
            <a:lvl1pPr marL="0" indent="0">
              <a:lnSpc>
                <a:spcPct val="125000"/>
              </a:lnSpc>
              <a:spcAft>
                <a:spcPts val="1400"/>
              </a:spcAft>
              <a:buFontTx/>
              <a:buNone/>
              <a:tabLst>
                <a:tab pos="460375" algn="l"/>
                <a:tab pos="914400" algn="l"/>
                <a:tab pos="1374775" algn="l"/>
                <a:tab pos="1828800" algn="l"/>
                <a:tab pos="2289175" algn="l"/>
              </a:tabLst>
              <a:defRPr sz="1600" b="1" baseline="0">
                <a:solidFill>
                  <a:schemeClr val="tx2">
                    <a:lumMod val="7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7" name="Footer Placeholder 4"/>
          <p:cNvSpPr>
            <a:spLocks noGrp="1"/>
          </p:cNvSpPr>
          <p:nvPr>
            <p:ph type="ftr" sz="quarter" idx="3"/>
          </p:nvPr>
        </p:nvSpPr>
        <p:spPr>
          <a:xfrm>
            <a:off x="6299200" y="6536696"/>
            <a:ext cx="4572000" cy="291457"/>
          </a:xfrm>
          <a:prstGeom prst="rect">
            <a:avLst/>
          </a:prstGeom>
        </p:spPr>
        <p:txBody>
          <a:bodyPr vert="horz" lIns="0" tIns="0" rIns="0" bIns="0" rtlCol="0" anchor="ctr"/>
          <a:lstStyle>
            <a:lvl1pPr algn="l">
              <a:defRPr sz="1200" b="1">
                <a:solidFill>
                  <a:schemeClr val="bg1"/>
                </a:solidFill>
                <a:latin typeface="Helvetica" pitchFamily="34" charset="0"/>
                <a:cs typeface="Helvetica" pitchFamily="34" charset="0"/>
              </a:defRPr>
            </a:lvl1pPr>
          </a:lstStyle>
          <a:p>
            <a:r>
              <a:rPr lang="en-US" smtClean="0">
                <a:solidFill>
                  <a:prstClr val="white"/>
                </a:solidFill>
              </a:rPr>
              <a:t>Name of Presenter</a:t>
            </a:r>
            <a:endParaRPr lang="en-US" dirty="0">
              <a:solidFill>
                <a:prstClr val="white"/>
              </a:solidFill>
            </a:endParaRPr>
          </a:p>
        </p:txBody>
      </p:sp>
      <p:sp>
        <p:nvSpPr>
          <p:cNvPr id="8" name="Slide Number Placeholder 5"/>
          <p:cNvSpPr>
            <a:spLocks noGrp="1"/>
          </p:cNvSpPr>
          <p:nvPr>
            <p:ph type="sldNum" sz="quarter" idx="4"/>
          </p:nvPr>
        </p:nvSpPr>
        <p:spPr>
          <a:xfrm>
            <a:off x="11074400" y="6536696"/>
            <a:ext cx="1024805" cy="291457"/>
          </a:xfrm>
          <a:prstGeom prst="rect">
            <a:avLst/>
          </a:prstGeom>
        </p:spPr>
        <p:txBody>
          <a:bodyPr vert="horz" lIns="0" tIns="45720" rIns="228600" bIns="45720" rtlCol="0" anchor="ctr"/>
          <a:lstStyle>
            <a:lvl1pPr algn="r">
              <a:tabLst>
                <a:tab pos="741363" algn="r"/>
              </a:tabLst>
              <a:defRPr sz="1200" b="1">
                <a:solidFill>
                  <a:schemeClr val="bg1"/>
                </a:solidFill>
                <a:latin typeface="Helvetica" pitchFamily="34" charset="0"/>
                <a:cs typeface="Helvetica" pitchFamily="34" charset="0"/>
              </a:defRPr>
            </a:lvl1pPr>
          </a:lstStyle>
          <a:p>
            <a:pPr defTabSz="1149350">
              <a:tabLst/>
            </a:pPr>
            <a:fld id="{0499C290-51E0-41BB-9934-58A3D372F678}" type="slidenum">
              <a:rPr lang="en-US" smtClean="0">
                <a:solidFill>
                  <a:prstClr val="white"/>
                </a:solidFill>
              </a:rPr>
              <a:pPr defTabSz="1149350">
                <a:tabLst/>
              </a:pPr>
              <a:t>‹#›</a:t>
            </a:fld>
            <a:endParaRPr lang="en-US">
              <a:solidFill>
                <a:prstClr val="white"/>
              </a:solidFill>
            </a:endParaRPr>
          </a:p>
        </p:txBody>
      </p:sp>
    </p:spTree>
    <p:extLst>
      <p:ext uri="{BB962C8B-B14F-4D97-AF65-F5344CB8AC3E}">
        <p14:creationId xmlns:p14="http://schemas.microsoft.com/office/powerpoint/2010/main" val="9312484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chemeClr val="tx1"/>
                </a:solidFill>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lIns="0" tIns="0" rIns="0" bIns="0"/>
          <a:lstStyle/>
          <a:p>
            <a:r>
              <a:rPr lang="en-US" smtClean="0">
                <a:solidFill>
                  <a:prstClr val="white"/>
                </a:solidFill>
              </a:rPr>
              <a:t>Name of Presenter</a:t>
            </a:r>
            <a:endParaRPr lang="en-US">
              <a:solidFill>
                <a:prstClr val="white"/>
              </a:solidFill>
            </a:endParaRPr>
          </a:p>
        </p:txBody>
      </p:sp>
      <p:sp>
        <p:nvSpPr>
          <p:cNvPr id="5" name="Slide Number Placeholder 4"/>
          <p:cNvSpPr>
            <a:spLocks noGrp="1"/>
          </p:cNvSpPr>
          <p:nvPr>
            <p:ph type="sldNum" sz="quarter" idx="12"/>
          </p:nvPr>
        </p:nvSpPr>
        <p:spPr/>
        <p:txBody>
          <a:bodyPr tIns="0" rIns="228600" bIns="0"/>
          <a:lstStyle>
            <a:lvl1pPr algn="r">
              <a:defRPr/>
            </a:lvl1pPr>
          </a:lstStyle>
          <a:p>
            <a:fld id="{0499C290-51E0-41BB-9934-58A3D372F678}" type="slidenum">
              <a:rPr lang="en-US" smtClean="0">
                <a:solidFill>
                  <a:prstClr val="white"/>
                </a:solidFill>
              </a:rPr>
              <a:pPr/>
              <a:t>‹#›</a:t>
            </a:fld>
            <a:endParaRPr lang="en-US">
              <a:solidFill>
                <a:prstClr val="white"/>
              </a:solidFill>
            </a:endParaRPr>
          </a:p>
        </p:txBody>
      </p:sp>
      <p:sp>
        <p:nvSpPr>
          <p:cNvPr id="7" name="Content Placeholder 6"/>
          <p:cNvSpPr>
            <a:spLocks noGrp="1"/>
          </p:cNvSpPr>
          <p:nvPr>
            <p:ph sz="quarter" idx="13"/>
          </p:nvPr>
        </p:nvSpPr>
        <p:spPr>
          <a:xfrm>
            <a:off x="914400" y="2286000"/>
            <a:ext cx="10363200" cy="3429000"/>
          </a:xfrm>
        </p:spPr>
        <p:txBody>
          <a:bodyPr/>
          <a:lstStyle>
            <a:lvl1pPr>
              <a:lnSpc>
                <a:spcPct val="125000"/>
              </a:lnSpc>
              <a:spcBef>
                <a:spcPts val="0"/>
              </a:spcBef>
              <a:spcAft>
                <a:spcPts val="0"/>
              </a:spcAft>
              <a:defRPr sz="1600" b="1">
                <a:solidFill>
                  <a:schemeClr val="tx2">
                    <a:lumMod val="75000"/>
                  </a:schemeClr>
                </a:solidFill>
              </a:defRPr>
            </a:lvl1pPr>
            <a:lvl2pPr>
              <a:lnSpc>
                <a:spcPct val="125000"/>
              </a:lnSpc>
              <a:spcBef>
                <a:spcPts val="0"/>
              </a:spcBef>
              <a:spcAft>
                <a:spcPts val="0"/>
              </a:spcAft>
              <a:defRPr sz="1600" b="1">
                <a:solidFill>
                  <a:schemeClr val="tx2">
                    <a:lumMod val="75000"/>
                  </a:schemeClr>
                </a:solidFill>
              </a:defRPr>
            </a:lvl2pPr>
            <a:lvl3pPr>
              <a:lnSpc>
                <a:spcPct val="125000"/>
              </a:lnSpc>
              <a:spcBef>
                <a:spcPts val="0"/>
              </a:spcBef>
              <a:spcAft>
                <a:spcPts val="0"/>
              </a:spcAft>
              <a:defRPr sz="1600" b="1">
                <a:solidFill>
                  <a:schemeClr val="tx2">
                    <a:lumMod val="75000"/>
                  </a:schemeClr>
                </a:solidFill>
              </a:defRPr>
            </a:lvl3pPr>
            <a:lvl4pPr>
              <a:lnSpc>
                <a:spcPct val="125000"/>
              </a:lnSpc>
              <a:spcBef>
                <a:spcPts val="0"/>
              </a:spcBef>
              <a:spcAft>
                <a:spcPts val="0"/>
              </a:spcAft>
              <a:defRPr sz="1600" b="1">
                <a:solidFill>
                  <a:schemeClr val="tx2">
                    <a:lumMod val="75000"/>
                  </a:schemeClr>
                </a:solidFill>
              </a:defRPr>
            </a:lvl4pPr>
            <a:lvl5pPr>
              <a:lnSpc>
                <a:spcPct val="125000"/>
              </a:lnSpc>
              <a:spcBef>
                <a:spcPts val="0"/>
              </a:spcBef>
              <a:spcAft>
                <a:spcPts val="0"/>
              </a:spcAft>
              <a:defRPr sz="1600" b="1">
                <a:solidFill>
                  <a:schemeClr val="tx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24693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3" name="Rectangle 2"/>
          <p:cNvSpPr/>
          <p:nvPr userDrawn="1"/>
        </p:nvSpPr>
        <p:spPr>
          <a:xfrm>
            <a:off x="0" y="0"/>
            <a:ext cx="12192000" cy="6477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914400" y="304800"/>
            <a:ext cx="10363200" cy="457200"/>
          </a:xfrm>
        </p:spPr>
        <p:txBody>
          <a:bodyPr/>
          <a:lstStyle>
            <a:lvl1pPr>
              <a:defRPr sz="1800" cap="all" baseline="0">
                <a:solidFill>
                  <a:schemeClr val="tx1"/>
                </a:solidFill>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lIns="0" tIns="0" rIns="0" bIns="0"/>
          <a:lstStyle/>
          <a:p>
            <a:r>
              <a:rPr lang="en-US" smtClean="0">
                <a:solidFill>
                  <a:prstClr val="white"/>
                </a:solidFill>
              </a:rPr>
              <a:t>Name of Presenter</a:t>
            </a:r>
            <a:endParaRPr lang="en-US" dirty="0">
              <a:solidFill>
                <a:prstClr val="white"/>
              </a:solidFill>
            </a:endParaRPr>
          </a:p>
        </p:txBody>
      </p:sp>
      <p:sp>
        <p:nvSpPr>
          <p:cNvPr id="5" name="Slide Number Placeholder 4"/>
          <p:cNvSpPr>
            <a:spLocks noGrp="1"/>
          </p:cNvSpPr>
          <p:nvPr>
            <p:ph type="sldNum" sz="quarter" idx="12"/>
          </p:nvPr>
        </p:nvSpPr>
        <p:spPr/>
        <p:txBody>
          <a:bodyPr tIns="0" rIns="228600" bIns="0"/>
          <a:lstStyle>
            <a:lvl1pPr algn="r">
              <a:defRPr/>
            </a:lvl1pPr>
          </a:lstStyle>
          <a:p>
            <a:pPr defTabSz="1149350">
              <a:tabLst/>
            </a:pPr>
            <a:fld id="{0499C290-51E0-41BB-9934-58A3D372F678}" type="slidenum">
              <a:rPr lang="en-US" smtClean="0">
                <a:solidFill>
                  <a:prstClr val="white"/>
                </a:solidFill>
              </a:rPr>
              <a:pPr defTabSz="1149350">
                <a:tabLst/>
              </a:pPr>
              <a:t>‹#›</a:t>
            </a:fld>
            <a:endParaRPr lang="en-US">
              <a:solidFill>
                <a:prstClr val="white"/>
              </a:solidFill>
            </a:endParaRPr>
          </a:p>
        </p:txBody>
      </p:sp>
      <p:sp>
        <p:nvSpPr>
          <p:cNvPr id="7" name="Content Placeholder 6"/>
          <p:cNvSpPr>
            <a:spLocks noGrp="1"/>
          </p:cNvSpPr>
          <p:nvPr>
            <p:ph sz="quarter" idx="13"/>
          </p:nvPr>
        </p:nvSpPr>
        <p:spPr>
          <a:xfrm>
            <a:off x="914400" y="914400"/>
            <a:ext cx="10363200" cy="5257800"/>
          </a:xfrm>
        </p:spPr>
        <p:txBody>
          <a:bodyPr/>
          <a:lstStyle>
            <a:lvl1pPr>
              <a:lnSpc>
                <a:spcPct val="125000"/>
              </a:lnSpc>
              <a:spcAft>
                <a:spcPts val="200"/>
              </a:spcAft>
              <a:defRPr sz="1600" b="1">
                <a:solidFill>
                  <a:schemeClr val="tx2">
                    <a:lumMod val="75000"/>
                  </a:schemeClr>
                </a:solidFill>
              </a:defRPr>
            </a:lvl1pPr>
            <a:lvl2pPr>
              <a:lnSpc>
                <a:spcPct val="125000"/>
              </a:lnSpc>
              <a:spcBef>
                <a:spcPts val="0"/>
              </a:spcBef>
              <a:spcAft>
                <a:spcPts val="0"/>
              </a:spcAft>
              <a:defRPr sz="1600" b="1">
                <a:solidFill>
                  <a:schemeClr val="tx2">
                    <a:lumMod val="75000"/>
                  </a:schemeClr>
                </a:solidFill>
              </a:defRPr>
            </a:lvl2pPr>
            <a:lvl3pPr>
              <a:lnSpc>
                <a:spcPct val="125000"/>
              </a:lnSpc>
              <a:spcBef>
                <a:spcPts val="0"/>
              </a:spcBef>
              <a:spcAft>
                <a:spcPts val="0"/>
              </a:spcAft>
              <a:defRPr sz="1600" b="1">
                <a:solidFill>
                  <a:schemeClr val="tx2">
                    <a:lumMod val="75000"/>
                  </a:schemeClr>
                </a:solidFill>
              </a:defRPr>
            </a:lvl3pPr>
            <a:lvl4pPr>
              <a:lnSpc>
                <a:spcPct val="125000"/>
              </a:lnSpc>
              <a:spcBef>
                <a:spcPts val="0"/>
              </a:spcBef>
              <a:spcAft>
                <a:spcPts val="0"/>
              </a:spcAft>
              <a:defRPr sz="1600" b="1">
                <a:solidFill>
                  <a:schemeClr val="tx2">
                    <a:lumMod val="75000"/>
                  </a:schemeClr>
                </a:solidFill>
              </a:defRPr>
            </a:lvl4pPr>
            <a:lvl5pPr>
              <a:lnSpc>
                <a:spcPct val="125000"/>
              </a:lnSpc>
              <a:spcBef>
                <a:spcPts val="0"/>
              </a:spcBef>
              <a:spcAft>
                <a:spcPts val="0"/>
              </a:spcAft>
              <a:defRPr sz="1600" b="1">
                <a:solidFill>
                  <a:schemeClr val="tx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4679551"/>
      </p:ext>
    </p:extLst>
  </p:cSld>
  <p:clrMapOvr>
    <a:masterClrMapping/>
  </p:clrMapOvr>
  <p:timing>
    <p:tnLst>
      <p:par>
        <p:cTn id="1" dur="indefinite" restart="never" nodeType="tmRoot"/>
      </p:par>
    </p:tnLst>
  </p:timing>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400" baseline="0">
                <a:latin typeface="Helvetica" pitchFamily="34" charset="0"/>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smtClean="0">
                <a:solidFill>
                  <a:prstClr val="white"/>
                </a:solidFill>
              </a:rPr>
              <a:t>Name of Presenter</a:t>
            </a:r>
            <a:endParaRPr lang="en-US">
              <a:solidFill>
                <a:prstClr val="white"/>
              </a:solidFill>
            </a:endParaRPr>
          </a:p>
        </p:txBody>
      </p:sp>
      <p:sp>
        <p:nvSpPr>
          <p:cNvPr id="5" name="Slide Number Placeholder 4"/>
          <p:cNvSpPr>
            <a:spLocks noGrp="1"/>
          </p:cNvSpPr>
          <p:nvPr>
            <p:ph type="sldNum" sz="quarter" idx="12"/>
          </p:nvPr>
        </p:nvSpPr>
        <p:spPr/>
        <p:txBody>
          <a:bodyPr/>
          <a:lstStyle>
            <a:lvl1pPr algn="r">
              <a:defRPr/>
            </a:lvl1pPr>
          </a:lstStyle>
          <a:p>
            <a:fld id="{0499C290-51E0-41BB-9934-58A3D372F67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6465584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s">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2C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Picture Placeholder 13"/>
          <p:cNvSpPr>
            <a:spLocks noGrp="1"/>
          </p:cNvSpPr>
          <p:nvPr>
            <p:ph type="pic" sz="quarter" idx="14"/>
          </p:nvPr>
        </p:nvSpPr>
        <p:spPr>
          <a:xfrm>
            <a:off x="304800" y="3448053"/>
            <a:ext cx="5791200" cy="2647582"/>
          </a:xfrm>
          <a:ln>
            <a:solidFill>
              <a:schemeClr val="tx1">
                <a:lumMod val="65000"/>
                <a:lumOff val="35000"/>
              </a:schemeClr>
            </a:solidFill>
          </a:ln>
        </p:spPr>
        <p:txBody>
          <a:bodyPr/>
          <a:lstStyle/>
          <a:p>
            <a:r>
              <a:rPr lang="en-US" smtClean="0"/>
              <a:t>Click icon to add picture</a:t>
            </a:r>
            <a:endParaRPr lang="en-US"/>
          </a:p>
        </p:txBody>
      </p:sp>
      <p:sp>
        <p:nvSpPr>
          <p:cNvPr id="16" name="Picture Placeholder 15"/>
          <p:cNvSpPr>
            <a:spLocks noGrp="1"/>
          </p:cNvSpPr>
          <p:nvPr>
            <p:ph type="pic" sz="quarter" idx="15"/>
          </p:nvPr>
        </p:nvSpPr>
        <p:spPr>
          <a:xfrm>
            <a:off x="6299201" y="3448050"/>
            <a:ext cx="5588000" cy="2647950"/>
          </a:xfrm>
          <a:ln>
            <a:solidFill>
              <a:schemeClr val="tx1">
                <a:lumMod val="65000"/>
                <a:lumOff val="35000"/>
              </a:schemeClr>
            </a:solidFill>
          </a:ln>
        </p:spPr>
        <p:txBody>
          <a:bodyPr/>
          <a:lstStyle/>
          <a:p>
            <a:r>
              <a:rPr lang="en-US" smtClean="0"/>
              <a:t>Click icon to add picture</a:t>
            </a:r>
            <a:endParaRPr lang="en-US"/>
          </a:p>
        </p:txBody>
      </p:sp>
      <p:sp>
        <p:nvSpPr>
          <p:cNvPr id="2" name="Title 1"/>
          <p:cNvSpPr>
            <a:spLocks noGrp="1"/>
          </p:cNvSpPr>
          <p:nvPr>
            <p:ph type="title"/>
          </p:nvPr>
        </p:nvSpPr>
        <p:spPr>
          <a:xfrm>
            <a:off x="914400" y="758952"/>
            <a:ext cx="4978400" cy="1524000"/>
          </a:xfrm>
        </p:spPr>
        <p:txBody>
          <a:bodyPr>
            <a:normAutofit/>
          </a:bodyPr>
          <a:lstStyle>
            <a:lvl1pPr>
              <a:lnSpc>
                <a:spcPct val="100000"/>
              </a:lnSpc>
              <a:defRPr sz="2400">
                <a:solidFill>
                  <a:schemeClr val="bg1"/>
                </a:solidFill>
              </a:defRPr>
            </a:lvl1pPr>
          </a:lstStyle>
          <a:p>
            <a:r>
              <a:rPr lang="en-US" smtClean="0"/>
              <a:t>Click to edit Master title style</a:t>
            </a:r>
            <a:endParaRPr lang="en-US" dirty="0"/>
          </a:p>
        </p:txBody>
      </p:sp>
      <p:sp>
        <p:nvSpPr>
          <p:cNvPr id="18" name="Text Placeholder 17"/>
          <p:cNvSpPr>
            <a:spLocks noGrp="1"/>
          </p:cNvSpPr>
          <p:nvPr>
            <p:ph type="body" sz="quarter" idx="16"/>
          </p:nvPr>
        </p:nvSpPr>
        <p:spPr>
          <a:xfrm>
            <a:off x="6299200" y="758952"/>
            <a:ext cx="5384800" cy="2362200"/>
          </a:xfrm>
        </p:spPr>
        <p:txBody>
          <a:bodyPr/>
          <a:lstStyle>
            <a:lvl1pPr>
              <a:lnSpc>
                <a:spcPct val="125000"/>
              </a:lnSpc>
              <a:defRPr sz="1400" b="1" baseline="0">
                <a:solidFill>
                  <a:schemeClr val="bg1"/>
                </a:solidFill>
              </a:defRPr>
            </a:lvl1pPr>
            <a:lvl2pPr>
              <a:lnSpc>
                <a:spcPct val="125000"/>
              </a:lnSpc>
              <a:defRPr sz="1400" b="1" baseline="0">
                <a:solidFill>
                  <a:schemeClr val="bg1"/>
                </a:solidFill>
              </a:defRPr>
            </a:lvl2pPr>
            <a:lvl3pPr>
              <a:lnSpc>
                <a:spcPct val="125000"/>
              </a:lnSpc>
              <a:defRPr sz="1400" b="1" baseline="0">
                <a:solidFill>
                  <a:schemeClr val="bg1"/>
                </a:solidFill>
              </a:defRPr>
            </a:lvl3pPr>
            <a:lvl4pPr>
              <a:lnSpc>
                <a:spcPct val="125000"/>
              </a:lnSpc>
              <a:defRPr sz="1400" b="1" baseline="0">
                <a:solidFill>
                  <a:schemeClr val="bg1"/>
                </a:solidFill>
              </a:defRPr>
            </a:lvl4pPr>
            <a:lvl5pPr>
              <a:lnSpc>
                <a:spcPct val="125000"/>
              </a:lnSpc>
              <a:defRPr sz="1400" b="1" baseline="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06384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Divi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002C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 y="283"/>
            <a:ext cx="12190993" cy="6857434"/>
          </a:xfrm>
          <a:prstGeom prst="rect">
            <a:avLst/>
          </a:prstGeom>
        </p:spPr>
      </p:pic>
      <p:sp>
        <p:nvSpPr>
          <p:cNvPr id="2" name="Title 1"/>
          <p:cNvSpPr>
            <a:spLocks noGrp="1"/>
          </p:cNvSpPr>
          <p:nvPr>
            <p:ph type="title"/>
          </p:nvPr>
        </p:nvSpPr>
        <p:spPr>
          <a:xfrm>
            <a:off x="914400" y="2286001"/>
            <a:ext cx="10363200" cy="1362075"/>
          </a:xfrm>
        </p:spPr>
        <p:txBody>
          <a:bodyPr anchor="t">
            <a:noAutofit/>
          </a:bodyPr>
          <a:lstStyle>
            <a:lvl1pPr algn="l">
              <a:lnSpc>
                <a:spcPct val="100000"/>
              </a:lnSpc>
              <a:defRPr sz="4800" b="1" cap="all" baseline="0">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914399" y="3962400"/>
            <a:ext cx="10363200" cy="914400"/>
          </a:xfrm>
        </p:spPr>
        <p:txBody>
          <a:bodyPr anchor="t" anchorCtr="0"/>
          <a:lstStyle>
            <a:lvl1pPr marL="0" indent="0">
              <a:lnSpc>
                <a:spcPct val="125000"/>
              </a:lnSpc>
              <a:spcBef>
                <a:spcPts val="0"/>
              </a:spcBef>
              <a:spcAft>
                <a:spcPts val="0"/>
              </a:spcAft>
              <a:buNone/>
              <a:defRPr sz="2400" b="1" baseline="0">
                <a:solidFill>
                  <a:schemeClr val="tx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41666162"/>
      </p:ext>
    </p:extLst>
  </p:cSld>
  <p:clrMapOvr>
    <a:masterClrMapping/>
  </p:clrMapOvr>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mphasis 1">
    <p:spTree>
      <p:nvGrpSpPr>
        <p:cNvPr id="1" name=""/>
        <p:cNvGrpSpPr/>
        <p:nvPr/>
      </p:nvGrpSpPr>
      <p:grpSpPr>
        <a:xfrm>
          <a:off x="0" y="0"/>
          <a:ext cx="0" cy="0"/>
          <a:chOff x="0" y="0"/>
          <a:chExt cx="0" cy="0"/>
        </a:xfrm>
      </p:grpSpPr>
      <p:sp>
        <p:nvSpPr>
          <p:cNvPr id="6" name="Rectangle 5"/>
          <p:cNvSpPr/>
          <p:nvPr userDrawn="1"/>
        </p:nvSpPr>
        <p:spPr>
          <a:xfrm>
            <a:off x="0" y="1858"/>
            <a:ext cx="12192000" cy="6551342"/>
          </a:xfrm>
          <a:prstGeom prst="rect">
            <a:avLst/>
          </a:prstGeom>
          <a:solidFill>
            <a:srgbClr val="002C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914400" y="762000"/>
            <a:ext cx="10363200" cy="762000"/>
          </a:xfrm>
        </p:spPr>
        <p:txBody>
          <a:bodyPr>
            <a:normAutofit/>
          </a:bodyPr>
          <a:lstStyle>
            <a:lvl1pPr>
              <a:defRPr sz="2600" baseline="0">
                <a:solidFill>
                  <a:schemeClr val="bg1"/>
                </a:solidFill>
              </a:defRPr>
            </a:lvl1pPr>
          </a:lstStyle>
          <a:p>
            <a:r>
              <a:rPr lang="en-US" smtClean="0"/>
              <a:t>Click to edit Master title style</a:t>
            </a:r>
            <a:endParaRPr lang="en-US" dirty="0"/>
          </a:p>
        </p:txBody>
      </p:sp>
      <p:cxnSp>
        <p:nvCxnSpPr>
          <p:cNvPr id="12" name="Straight Connector 11"/>
          <p:cNvCxnSpPr/>
          <p:nvPr/>
        </p:nvCxnSpPr>
        <p:spPr>
          <a:xfrm>
            <a:off x="914400" y="609600"/>
            <a:ext cx="103632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Content Placeholder 18"/>
          <p:cNvSpPr>
            <a:spLocks noGrp="1"/>
          </p:cNvSpPr>
          <p:nvPr>
            <p:ph sz="quarter" idx="13"/>
          </p:nvPr>
        </p:nvSpPr>
        <p:spPr>
          <a:xfrm>
            <a:off x="914400" y="2286000"/>
            <a:ext cx="10363200" cy="3429000"/>
          </a:xfrm>
        </p:spPr>
        <p:txBody>
          <a:bodyPr/>
          <a:lstStyle>
            <a:lvl1pPr marL="0" indent="0">
              <a:lnSpc>
                <a:spcPct val="125000"/>
              </a:lnSpc>
              <a:spcBef>
                <a:spcPts val="0"/>
              </a:spcBef>
              <a:spcAft>
                <a:spcPts val="0"/>
              </a:spcAft>
              <a:buFontTx/>
              <a:buNone/>
              <a:defRPr sz="1600" b="1" baseline="0">
                <a:solidFill>
                  <a:schemeClr val="bg1"/>
                </a:solidFill>
              </a:defRPr>
            </a:lvl1pPr>
          </a:lstStyle>
          <a:p>
            <a:pPr lvl="0"/>
            <a:r>
              <a:rPr lang="en-US" smtClean="0"/>
              <a:t>Click to edit Master text styles</a:t>
            </a:r>
          </a:p>
        </p:txBody>
      </p:sp>
      <p:cxnSp>
        <p:nvCxnSpPr>
          <p:cNvPr id="18" name="Straight Connector 17"/>
          <p:cNvCxnSpPr/>
          <p:nvPr/>
        </p:nvCxnSpPr>
        <p:spPr>
          <a:xfrm>
            <a:off x="914400" y="609600"/>
            <a:ext cx="103632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Footer Placeholder 4"/>
          <p:cNvSpPr>
            <a:spLocks noGrp="1"/>
          </p:cNvSpPr>
          <p:nvPr>
            <p:ph type="ftr" sz="quarter" idx="3"/>
          </p:nvPr>
        </p:nvSpPr>
        <p:spPr>
          <a:xfrm>
            <a:off x="6299200" y="6536696"/>
            <a:ext cx="4572000" cy="291457"/>
          </a:xfrm>
          <a:prstGeom prst="rect">
            <a:avLst/>
          </a:prstGeom>
        </p:spPr>
        <p:txBody>
          <a:bodyPr vert="horz" lIns="0" tIns="0" rIns="0" bIns="0" rtlCol="0" anchor="ctr"/>
          <a:lstStyle>
            <a:lvl1pPr algn="l">
              <a:defRPr sz="1200" b="1">
                <a:solidFill>
                  <a:schemeClr val="bg1"/>
                </a:solidFill>
                <a:latin typeface="Helvetica" pitchFamily="34" charset="0"/>
                <a:cs typeface="Helvetica" pitchFamily="34" charset="0"/>
              </a:defRPr>
            </a:lvl1pPr>
          </a:lstStyle>
          <a:p>
            <a:r>
              <a:rPr lang="en-US" smtClean="0">
                <a:solidFill>
                  <a:prstClr val="white"/>
                </a:solidFill>
              </a:rPr>
              <a:t>Name of Presenter</a:t>
            </a:r>
            <a:endParaRPr lang="en-US" dirty="0">
              <a:solidFill>
                <a:prstClr val="white"/>
              </a:solidFill>
            </a:endParaRPr>
          </a:p>
        </p:txBody>
      </p:sp>
      <p:sp>
        <p:nvSpPr>
          <p:cNvPr id="22" name="Slide Number Placeholder 5"/>
          <p:cNvSpPr>
            <a:spLocks noGrp="1"/>
          </p:cNvSpPr>
          <p:nvPr>
            <p:ph type="sldNum" sz="quarter" idx="4"/>
          </p:nvPr>
        </p:nvSpPr>
        <p:spPr>
          <a:xfrm>
            <a:off x="11074400" y="6536696"/>
            <a:ext cx="1024805" cy="291457"/>
          </a:xfrm>
          <a:prstGeom prst="rect">
            <a:avLst/>
          </a:prstGeom>
        </p:spPr>
        <p:txBody>
          <a:bodyPr vert="horz" lIns="0" tIns="45720" rIns="228600" bIns="45720" rtlCol="0" anchor="ctr"/>
          <a:lstStyle>
            <a:lvl1pPr algn="r">
              <a:tabLst>
                <a:tab pos="741363" algn="r"/>
              </a:tabLst>
              <a:defRPr sz="1200" b="1">
                <a:solidFill>
                  <a:schemeClr val="bg1"/>
                </a:solidFill>
                <a:latin typeface="Helvetica" pitchFamily="34" charset="0"/>
                <a:cs typeface="Helvetica" pitchFamily="34" charset="0"/>
              </a:defRPr>
            </a:lvl1pPr>
          </a:lstStyle>
          <a:p>
            <a:pPr defTabSz="1149350">
              <a:tabLst/>
            </a:pPr>
            <a:fld id="{0499C290-51E0-41BB-9934-58A3D372F678}" type="slidenum">
              <a:rPr lang="en-US" smtClean="0">
                <a:solidFill>
                  <a:prstClr val="white"/>
                </a:solidFill>
              </a:rPr>
              <a:pPr defTabSz="1149350">
                <a:tabLst/>
              </a:pPr>
              <a:t>‹#›</a:t>
            </a:fld>
            <a:endParaRPr lang="en-US">
              <a:solidFill>
                <a:prstClr val="white"/>
              </a:solidFill>
            </a:endParaRPr>
          </a:p>
        </p:txBody>
      </p:sp>
      <p:sp>
        <p:nvSpPr>
          <p:cNvPr id="14" name="Rectangle 13"/>
          <p:cNvSpPr/>
          <p:nvPr/>
        </p:nvSpPr>
        <p:spPr>
          <a:xfrm>
            <a:off x="0" y="6536696"/>
            <a:ext cx="6096000" cy="321305"/>
          </a:xfrm>
          <a:prstGeom prst="rect">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2C77"/>
              </a:solidFill>
            </a:endParaRPr>
          </a:p>
        </p:txBody>
      </p:sp>
      <p:sp>
        <p:nvSpPr>
          <p:cNvPr id="16" name="TextBox 15"/>
          <p:cNvSpPr txBox="1"/>
          <p:nvPr/>
        </p:nvSpPr>
        <p:spPr>
          <a:xfrm>
            <a:off x="0" y="6566542"/>
            <a:ext cx="6096000" cy="261610"/>
          </a:xfrm>
          <a:prstGeom prst="rect">
            <a:avLst/>
          </a:prstGeom>
          <a:noFill/>
        </p:spPr>
        <p:txBody>
          <a:bodyPr wrap="square" rtlCol="0">
            <a:spAutoFit/>
          </a:bodyPr>
          <a:lstStyle/>
          <a:p>
            <a:pPr algn="ctr"/>
            <a:r>
              <a:rPr lang="en-US" sz="1100" b="1" spc="100" dirty="0">
                <a:solidFill>
                  <a:prstClr val="white">
                    <a:lumMod val="75000"/>
                  </a:prstClr>
                </a:solidFill>
                <a:latin typeface="Garamond" pitchFamily="18" charset="0"/>
              </a:rPr>
              <a:t>KNOWLEDGE FOR ACTION</a:t>
            </a:r>
          </a:p>
        </p:txBody>
      </p:sp>
      <p:cxnSp>
        <p:nvCxnSpPr>
          <p:cNvPr id="11" name="Straight Connector 10"/>
          <p:cNvCxnSpPr/>
          <p:nvPr userDrawn="1"/>
        </p:nvCxnSpPr>
        <p:spPr>
          <a:xfrm>
            <a:off x="914400" y="609600"/>
            <a:ext cx="103632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0" y="6536696"/>
            <a:ext cx="6096000" cy="321305"/>
          </a:xfrm>
          <a:prstGeom prst="rect">
            <a:avLst/>
          </a:prstGeom>
          <a:solidFill>
            <a:schemeClr val="tx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2C77"/>
              </a:solidFill>
            </a:endParaRPr>
          </a:p>
        </p:txBody>
      </p:sp>
      <p:sp>
        <p:nvSpPr>
          <p:cNvPr id="15" name="TextBox 14"/>
          <p:cNvSpPr txBox="1"/>
          <p:nvPr userDrawn="1"/>
        </p:nvSpPr>
        <p:spPr>
          <a:xfrm>
            <a:off x="0" y="6566542"/>
            <a:ext cx="6096000" cy="261610"/>
          </a:xfrm>
          <a:prstGeom prst="rect">
            <a:avLst/>
          </a:prstGeom>
          <a:noFill/>
        </p:spPr>
        <p:txBody>
          <a:bodyPr wrap="square" rtlCol="0">
            <a:spAutoFit/>
          </a:bodyPr>
          <a:lstStyle/>
          <a:p>
            <a:pPr algn="ctr"/>
            <a:r>
              <a:rPr lang="en-US" sz="1100" b="1" spc="100" dirty="0">
                <a:solidFill>
                  <a:prstClr val="white">
                    <a:lumMod val="75000"/>
                  </a:prstClr>
                </a:solidFill>
                <a:latin typeface="Garamond" pitchFamily="18" charset="0"/>
              </a:rPr>
              <a:t>KNOWLEDGE FOR ACTION</a:t>
            </a:r>
          </a:p>
        </p:txBody>
      </p:sp>
    </p:spTree>
    <p:extLst>
      <p:ext uri="{BB962C8B-B14F-4D97-AF65-F5344CB8AC3E}">
        <p14:creationId xmlns:p14="http://schemas.microsoft.com/office/powerpoint/2010/main" val="21079885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914400" y="2286000"/>
            <a:ext cx="10363200" cy="3429000"/>
          </a:xfrm>
        </p:spPr>
        <p:txBody>
          <a:bodyPr/>
          <a:lstStyle>
            <a:lvl1pPr marL="0" indent="0">
              <a:lnSpc>
                <a:spcPct val="125000"/>
              </a:lnSpc>
              <a:spcAft>
                <a:spcPts val="1400"/>
              </a:spcAft>
              <a:buFontTx/>
              <a:buNone/>
              <a:tabLst>
                <a:tab pos="460375" algn="l"/>
                <a:tab pos="914400" algn="l"/>
                <a:tab pos="1374775" algn="l"/>
                <a:tab pos="1828800" algn="l"/>
                <a:tab pos="2289175" algn="l"/>
              </a:tabLst>
              <a:defRPr sz="1600" b="1" baseline="0">
                <a:solidFill>
                  <a:schemeClr val="tx2">
                    <a:lumMod val="7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7" name="Footer Placeholder 4"/>
          <p:cNvSpPr>
            <a:spLocks noGrp="1"/>
          </p:cNvSpPr>
          <p:nvPr>
            <p:ph type="ftr" sz="quarter" idx="3"/>
          </p:nvPr>
        </p:nvSpPr>
        <p:spPr>
          <a:xfrm>
            <a:off x="6299200" y="6536696"/>
            <a:ext cx="4572000" cy="291457"/>
          </a:xfrm>
          <a:prstGeom prst="rect">
            <a:avLst/>
          </a:prstGeom>
        </p:spPr>
        <p:txBody>
          <a:bodyPr vert="horz" lIns="0" tIns="0" rIns="0" bIns="0" rtlCol="0" anchor="ctr"/>
          <a:lstStyle>
            <a:lvl1pPr algn="l">
              <a:defRPr sz="1200" b="1">
                <a:solidFill>
                  <a:schemeClr val="bg1"/>
                </a:solidFill>
                <a:latin typeface="Helvetica" pitchFamily="34" charset="0"/>
                <a:cs typeface="Helvetica" pitchFamily="34" charset="0"/>
              </a:defRPr>
            </a:lvl1pPr>
          </a:lstStyle>
          <a:p>
            <a:r>
              <a:rPr lang="en-US" smtClean="0">
                <a:solidFill>
                  <a:prstClr val="white"/>
                </a:solidFill>
              </a:rPr>
              <a:t>Name of Presenter</a:t>
            </a:r>
            <a:endParaRPr lang="en-US" dirty="0">
              <a:solidFill>
                <a:prstClr val="white"/>
              </a:solidFill>
            </a:endParaRPr>
          </a:p>
        </p:txBody>
      </p:sp>
      <p:sp>
        <p:nvSpPr>
          <p:cNvPr id="8" name="Slide Number Placeholder 5"/>
          <p:cNvSpPr>
            <a:spLocks noGrp="1"/>
          </p:cNvSpPr>
          <p:nvPr>
            <p:ph type="sldNum" sz="quarter" idx="4"/>
          </p:nvPr>
        </p:nvSpPr>
        <p:spPr>
          <a:xfrm>
            <a:off x="11074400" y="6536696"/>
            <a:ext cx="1024805" cy="291457"/>
          </a:xfrm>
          <a:prstGeom prst="rect">
            <a:avLst/>
          </a:prstGeom>
        </p:spPr>
        <p:txBody>
          <a:bodyPr vert="horz" lIns="0" tIns="45720" rIns="228600" bIns="45720" rtlCol="0" anchor="ctr"/>
          <a:lstStyle>
            <a:lvl1pPr algn="r">
              <a:tabLst>
                <a:tab pos="741363" algn="r"/>
              </a:tabLst>
              <a:defRPr sz="1200" b="1">
                <a:solidFill>
                  <a:schemeClr val="bg1"/>
                </a:solidFill>
                <a:latin typeface="Helvetica" pitchFamily="34" charset="0"/>
                <a:cs typeface="Helvetica" pitchFamily="34" charset="0"/>
              </a:defRPr>
            </a:lvl1pPr>
          </a:lstStyle>
          <a:p>
            <a:pPr defTabSz="1149350">
              <a:tabLst/>
            </a:pPr>
            <a:fld id="{0499C290-51E0-41BB-9934-58A3D372F678}" type="slidenum">
              <a:rPr lang="en-US" smtClean="0">
                <a:solidFill>
                  <a:prstClr val="white"/>
                </a:solidFill>
              </a:rPr>
              <a:pPr defTabSz="1149350">
                <a:tabLst/>
              </a:pPr>
              <a:t>‹#›</a:t>
            </a:fld>
            <a:endParaRPr lang="en-US">
              <a:solidFill>
                <a:prstClr val="white"/>
              </a:solidFill>
            </a:endParaRPr>
          </a:p>
        </p:txBody>
      </p:sp>
    </p:spTree>
    <p:extLst>
      <p:ext uri="{BB962C8B-B14F-4D97-AF65-F5344CB8AC3E}">
        <p14:creationId xmlns:p14="http://schemas.microsoft.com/office/powerpoint/2010/main" val="14171424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chemeClr val="tx1"/>
                </a:solidFill>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lIns="0" tIns="0" rIns="0" bIns="0"/>
          <a:lstStyle/>
          <a:p>
            <a:r>
              <a:rPr lang="en-US" smtClean="0">
                <a:solidFill>
                  <a:prstClr val="white"/>
                </a:solidFill>
              </a:rPr>
              <a:t>Name of Presenter</a:t>
            </a:r>
            <a:endParaRPr lang="en-US">
              <a:solidFill>
                <a:prstClr val="white"/>
              </a:solidFill>
            </a:endParaRPr>
          </a:p>
        </p:txBody>
      </p:sp>
      <p:sp>
        <p:nvSpPr>
          <p:cNvPr id="5" name="Slide Number Placeholder 4"/>
          <p:cNvSpPr>
            <a:spLocks noGrp="1"/>
          </p:cNvSpPr>
          <p:nvPr>
            <p:ph type="sldNum" sz="quarter" idx="12"/>
          </p:nvPr>
        </p:nvSpPr>
        <p:spPr/>
        <p:txBody>
          <a:bodyPr tIns="0" rIns="228600" bIns="0"/>
          <a:lstStyle>
            <a:lvl1pPr algn="r">
              <a:defRPr/>
            </a:lvl1pPr>
          </a:lstStyle>
          <a:p>
            <a:fld id="{0499C290-51E0-41BB-9934-58A3D372F678}" type="slidenum">
              <a:rPr lang="en-US" smtClean="0">
                <a:solidFill>
                  <a:prstClr val="white"/>
                </a:solidFill>
              </a:rPr>
              <a:pPr/>
              <a:t>‹#›</a:t>
            </a:fld>
            <a:endParaRPr lang="en-US">
              <a:solidFill>
                <a:prstClr val="white"/>
              </a:solidFill>
            </a:endParaRPr>
          </a:p>
        </p:txBody>
      </p:sp>
      <p:sp>
        <p:nvSpPr>
          <p:cNvPr id="7" name="Content Placeholder 6"/>
          <p:cNvSpPr>
            <a:spLocks noGrp="1"/>
          </p:cNvSpPr>
          <p:nvPr>
            <p:ph sz="quarter" idx="13"/>
          </p:nvPr>
        </p:nvSpPr>
        <p:spPr>
          <a:xfrm>
            <a:off x="914400" y="2286000"/>
            <a:ext cx="10363200" cy="3429000"/>
          </a:xfrm>
        </p:spPr>
        <p:txBody>
          <a:bodyPr/>
          <a:lstStyle>
            <a:lvl1pPr>
              <a:lnSpc>
                <a:spcPct val="125000"/>
              </a:lnSpc>
              <a:spcBef>
                <a:spcPts val="0"/>
              </a:spcBef>
              <a:spcAft>
                <a:spcPts val="0"/>
              </a:spcAft>
              <a:defRPr sz="1600" b="1">
                <a:solidFill>
                  <a:schemeClr val="tx2">
                    <a:lumMod val="75000"/>
                  </a:schemeClr>
                </a:solidFill>
              </a:defRPr>
            </a:lvl1pPr>
            <a:lvl2pPr>
              <a:lnSpc>
                <a:spcPct val="125000"/>
              </a:lnSpc>
              <a:spcBef>
                <a:spcPts val="0"/>
              </a:spcBef>
              <a:spcAft>
                <a:spcPts val="0"/>
              </a:spcAft>
              <a:defRPr sz="1600" b="1">
                <a:solidFill>
                  <a:schemeClr val="tx2">
                    <a:lumMod val="75000"/>
                  </a:schemeClr>
                </a:solidFill>
              </a:defRPr>
            </a:lvl2pPr>
            <a:lvl3pPr>
              <a:lnSpc>
                <a:spcPct val="125000"/>
              </a:lnSpc>
              <a:spcBef>
                <a:spcPts val="0"/>
              </a:spcBef>
              <a:spcAft>
                <a:spcPts val="0"/>
              </a:spcAft>
              <a:defRPr sz="1600" b="1">
                <a:solidFill>
                  <a:schemeClr val="tx2">
                    <a:lumMod val="75000"/>
                  </a:schemeClr>
                </a:solidFill>
              </a:defRPr>
            </a:lvl3pPr>
            <a:lvl4pPr>
              <a:lnSpc>
                <a:spcPct val="125000"/>
              </a:lnSpc>
              <a:spcBef>
                <a:spcPts val="0"/>
              </a:spcBef>
              <a:spcAft>
                <a:spcPts val="0"/>
              </a:spcAft>
              <a:defRPr sz="1600" b="1">
                <a:solidFill>
                  <a:schemeClr val="tx2">
                    <a:lumMod val="75000"/>
                  </a:schemeClr>
                </a:solidFill>
              </a:defRPr>
            </a:lvl4pPr>
            <a:lvl5pPr>
              <a:lnSpc>
                <a:spcPct val="125000"/>
              </a:lnSpc>
              <a:spcBef>
                <a:spcPts val="0"/>
              </a:spcBef>
              <a:spcAft>
                <a:spcPts val="0"/>
              </a:spcAft>
              <a:defRPr sz="1600" b="1">
                <a:solidFill>
                  <a:schemeClr val="tx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921657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3" name="Rectangle 2"/>
          <p:cNvSpPr/>
          <p:nvPr userDrawn="1"/>
        </p:nvSpPr>
        <p:spPr>
          <a:xfrm>
            <a:off x="0" y="0"/>
            <a:ext cx="12192000" cy="6477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914400" y="304800"/>
            <a:ext cx="10363200" cy="457200"/>
          </a:xfrm>
        </p:spPr>
        <p:txBody>
          <a:bodyPr/>
          <a:lstStyle>
            <a:lvl1pPr>
              <a:defRPr sz="1800" cap="all" baseline="0">
                <a:solidFill>
                  <a:schemeClr val="tx1"/>
                </a:solidFill>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lIns="0" tIns="0" rIns="0" bIns="0"/>
          <a:lstStyle/>
          <a:p>
            <a:r>
              <a:rPr lang="en-US" smtClean="0">
                <a:solidFill>
                  <a:prstClr val="white"/>
                </a:solidFill>
              </a:rPr>
              <a:t>Name of Presenter</a:t>
            </a:r>
            <a:endParaRPr lang="en-US" dirty="0">
              <a:solidFill>
                <a:prstClr val="white"/>
              </a:solidFill>
            </a:endParaRPr>
          </a:p>
        </p:txBody>
      </p:sp>
      <p:sp>
        <p:nvSpPr>
          <p:cNvPr id="5" name="Slide Number Placeholder 4"/>
          <p:cNvSpPr>
            <a:spLocks noGrp="1"/>
          </p:cNvSpPr>
          <p:nvPr>
            <p:ph type="sldNum" sz="quarter" idx="12"/>
          </p:nvPr>
        </p:nvSpPr>
        <p:spPr/>
        <p:txBody>
          <a:bodyPr tIns="0" rIns="228600" bIns="0"/>
          <a:lstStyle>
            <a:lvl1pPr algn="r">
              <a:defRPr/>
            </a:lvl1pPr>
          </a:lstStyle>
          <a:p>
            <a:pPr defTabSz="1149350">
              <a:tabLst/>
            </a:pPr>
            <a:fld id="{0499C290-51E0-41BB-9934-58A3D372F678}" type="slidenum">
              <a:rPr lang="en-US" smtClean="0">
                <a:solidFill>
                  <a:prstClr val="white"/>
                </a:solidFill>
              </a:rPr>
              <a:pPr defTabSz="1149350">
                <a:tabLst/>
              </a:pPr>
              <a:t>‹#›</a:t>
            </a:fld>
            <a:endParaRPr lang="en-US">
              <a:solidFill>
                <a:prstClr val="white"/>
              </a:solidFill>
            </a:endParaRPr>
          </a:p>
        </p:txBody>
      </p:sp>
      <p:sp>
        <p:nvSpPr>
          <p:cNvPr id="7" name="Content Placeholder 6"/>
          <p:cNvSpPr>
            <a:spLocks noGrp="1"/>
          </p:cNvSpPr>
          <p:nvPr>
            <p:ph sz="quarter" idx="13"/>
          </p:nvPr>
        </p:nvSpPr>
        <p:spPr>
          <a:xfrm>
            <a:off x="914400" y="914400"/>
            <a:ext cx="10363200" cy="5257800"/>
          </a:xfrm>
        </p:spPr>
        <p:txBody>
          <a:bodyPr/>
          <a:lstStyle>
            <a:lvl1pPr>
              <a:lnSpc>
                <a:spcPct val="125000"/>
              </a:lnSpc>
              <a:spcAft>
                <a:spcPts val="200"/>
              </a:spcAft>
              <a:defRPr sz="1600" b="1">
                <a:solidFill>
                  <a:schemeClr val="tx2">
                    <a:lumMod val="75000"/>
                  </a:schemeClr>
                </a:solidFill>
              </a:defRPr>
            </a:lvl1pPr>
            <a:lvl2pPr>
              <a:lnSpc>
                <a:spcPct val="125000"/>
              </a:lnSpc>
              <a:spcBef>
                <a:spcPts val="0"/>
              </a:spcBef>
              <a:spcAft>
                <a:spcPts val="0"/>
              </a:spcAft>
              <a:defRPr sz="1600" b="1">
                <a:solidFill>
                  <a:schemeClr val="tx2">
                    <a:lumMod val="75000"/>
                  </a:schemeClr>
                </a:solidFill>
              </a:defRPr>
            </a:lvl2pPr>
            <a:lvl3pPr>
              <a:lnSpc>
                <a:spcPct val="125000"/>
              </a:lnSpc>
              <a:spcBef>
                <a:spcPts val="0"/>
              </a:spcBef>
              <a:spcAft>
                <a:spcPts val="0"/>
              </a:spcAft>
              <a:defRPr sz="1600" b="1">
                <a:solidFill>
                  <a:schemeClr val="tx2">
                    <a:lumMod val="75000"/>
                  </a:schemeClr>
                </a:solidFill>
              </a:defRPr>
            </a:lvl3pPr>
            <a:lvl4pPr>
              <a:lnSpc>
                <a:spcPct val="125000"/>
              </a:lnSpc>
              <a:spcBef>
                <a:spcPts val="0"/>
              </a:spcBef>
              <a:spcAft>
                <a:spcPts val="0"/>
              </a:spcAft>
              <a:defRPr sz="1600" b="1">
                <a:solidFill>
                  <a:schemeClr val="tx2">
                    <a:lumMod val="75000"/>
                  </a:schemeClr>
                </a:solidFill>
              </a:defRPr>
            </a:lvl4pPr>
            <a:lvl5pPr>
              <a:lnSpc>
                <a:spcPct val="125000"/>
              </a:lnSpc>
              <a:spcBef>
                <a:spcPts val="0"/>
              </a:spcBef>
              <a:spcAft>
                <a:spcPts val="0"/>
              </a:spcAft>
              <a:defRPr sz="1600" b="1">
                <a:solidFill>
                  <a:schemeClr val="tx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0048630"/>
      </p:ext>
    </p:extLst>
  </p:cSld>
  <p:clrMapOvr>
    <a:masterClrMapping/>
  </p:clrMapOvr>
  <p:timing>
    <p:tnLst>
      <p:par>
        <p:cTn id="1" dur="indefinite" restart="never" nodeType="tmRoot"/>
      </p:par>
    </p:tnLst>
  </p:timing>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400" baseline="0">
                <a:latin typeface="Helvetica" pitchFamily="34" charset="0"/>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smtClean="0">
                <a:solidFill>
                  <a:prstClr val="white"/>
                </a:solidFill>
              </a:rPr>
              <a:t>Name of Presenter</a:t>
            </a:r>
            <a:endParaRPr lang="en-US">
              <a:solidFill>
                <a:prstClr val="white"/>
              </a:solidFill>
            </a:endParaRPr>
          </a:p>
        </p:txBody>
      </p:sp>
      <p:sp>
        <p:nvSpPr>
          <p:cNvPr id="5" name="Slide Number Placeholder 4"/>
          <p:cNvSpPr>
            <a:spLocks noGrp="1"/>
          </p:cNvSpPr>
          <p:nvPr>
            <p:ph type="sldNum" sz="quarter" idx="12"/>
          </p:nvPr>
        </p:nvSpPr>
        <p:spPr/>
        <p:txBody>
          <a:bodyPr/>
          <a:lstStyle>
            <a:lvl1pPr algn="r">
              <a:defRPr/>
            </a:lvl1pPr>
          </a:lstStyle>
          <a:p>
            <a:fld id="{0499C290-51E0-41BB-9934-58A3D372F67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838818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s">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2C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Picture Placeholder 13"/>
          <p:cNvSpPr>
            <a:spLocks noGrp="1"/>
          </p:cNvSpPr>
          <p:nvPr>
            <p:ph type="pic" sz="quarter" idx="14"/>
          </p:nvPr>
        </p:nvSpPr>
        <p:spPr>
          <a:xfrm>
            <a:off x="304800" y="3448053"/>
            <a:ext cx="5791200" cy="2647582"/>
          </a:xfrm>
          <a:ln>
            <a:solidFill>
              <a:schemeClr val="tx1">
                <a:lumMod val="65000"/>
                <a:lumOff val="35000"/>
              </a:schemeClr>
            </a:solidFill>
          </a:ln>
        </p:spPr>
        <p:txBody>
          <a:bodyPr/>
          <a:lstStyle/>
          <a:p>
            <a:r>
              <a:rPr lang="en-US" smtClean="0"/>
              <a:t>Click icon to add picture</a:t>
            </a:r>
            <a:endParaRPr lang="en-US"/>
          </a:p>
        </p:txBody>
      </p:sp>
      <p:sp>
        <p:nvSpPr>
          <p:cNvPr id="16" name="Picture Placeholder 15"/>
          <p:cNvSpPr>
            <a:spLocks noGrp="1"/>
          </p:cNvSpPr>
          <p:nvPr>
            <p:ph type="pic" sz="quarter" idx="15"/>
          </p:nvPr>
        </p:nvSpPr>
        <p:spPr>
          <a:xfrm>
            <a:off x="6299201" y="3448050"/>
            <a:ext cx="5588000" cy="2647950"/>
          </a:xfrm>
          <a:ln>
            <a:solidFill>
              <a:schemeClr val="tx1">
                <a:lumMod val="65000"/>
                <a:lumOff val="35000"/>
              </a:schemeClr>
            </a:solidFill>
          </a:ln>
        </p:spPr>
        <p:txBody>
          <a:bodyPr/>
          <a:lstStyle/>
          <a:p>
            <a:r>
              <a:rPr lang="en-US" smtClean="0"/>
              <a:t>Click icon to add picture</a:t>
            </a:r>
            <a:endParaRPr lang="en-US"/>
          </a:p>
        </p:txBody>
      </p:sp>
      <p:sp>
        <p:nvSpPr>
          <p:cNvPr id="2" name="Title 1"/>
          <p:cNvSpPr>
            <a:spLocks noGrp="1"/>
          </p:cNvSpPr>
          <p:nvPr>
            <p:ph type="title"/>
          </p:nvPr>
        </p:nvSpPr>
        <p:spPr>
          <a:xfrm>
            <a:off x="914400" y="758952"/>
            <a:ext cx="4978400" cy="1524000"/>
          </a:xfrm>
        </p:spPr>
        <p:txBody>
          <a:bodyPr>
            <a:normAutofit/>
          </a:bodyPr>
          <a:lstStyle>
            <a:lvl1pPr>
              <a:lnSpc>
                <a:spcPct val="100000"/>
              </a:lnSpc>
              <a:defRPr sz="2400">
                <a:solidFill>
                  <a:schemeClr val="bg1"/>
                </a:solidFill>
              </a:defRPr>
            </a:lvl1pPr>
          </a:lstStyle>
          <a:p>
            <a:r>
              <a:rPr lang="en-US" smtClean="0"/>
              <a:t>Click to edit Master title style</a:t>
            </a:r>
            <a:endParaRPr lang="en-US" dirty="0"/>
          </a:p>
        </p:txBody>
      </p:sp>
      <p:sp>
        <p:nvSpPr>
          <p:cNvPr id="18" name="Text Placeholder 17"/>
          <p:cNvSpPr>
            <a:spLocks noGrp="1"/>
          </p:cNvSpPr>
          <p:nvPr>
            <p:ph type="body" sz="quarter" idx="16"/>
          </p:nvPr>
        </p:nvSpPr>
        <p:spPr>
          <a:xfrm>
            <a:off x="6299200" y="758952"/>
            <a:ext cx="5384800" cy="2362200"/>
          </a:xfrm>
        </p:spPr>
        <p:txBody>
          <a:bodyPr/>
          <a:lstStyle>
            <a:lvl1pPr>
              <a:lnSpc>
                <a:spcPct val="125000"/>
              </a:lnSpc>
              <a:defRPr sz="1400" b="1" baseline="0">
                <a:solidFill>
                  <a:schemeClr val="bg1"/>
                </a:solidFill>
              </a:defRPr>
            </a:lvl1pPr>
            <a:lvl2pPr>
              <a:lnSpc>
                <a:spcPct val="125000"/>
              </a:lnSpc>
              <a:defRPr sz="1400" b="1" baseline="0">
                <a:solidFill>
                  <a:schemeClr val="bg1"/>
                </a:solidFill>
              </a:defRPr>
            </a:lvl2pPr>
            <a:lvl3pPr>
              <a:lnSpc>
                <a:spcPct val="125000"/>
              </a:lnSpc>
              <a:defRPr sz="1400" b="1" baseline="0">
                <a:solidFill>
                  <a:schemeClr val="bg1"/>
                </a:solidFill>
              </a:defRPr>
            </a:lvl3pPr>
            <a:lvl4pPr>
              <a:lnSpc>
                <a:spcPct val="125000"/>
              </a:lnSpc>
              <a:defRPr sz="1400" b="1" baseline="0">
                <a:solidFill>
                  <a:schemeClr val="bg1"/>
                </a:solidFill>
              </a:defRPr>
            </a:lvl4pPr>
            <a:lvl5pPr>
              <a:lnSpc>
                <a:spcPct val="125000"/>
              </a:lnSpc>
              <a:defRPr sz="1400" b="1" baseline="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79401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eck Cov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2C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914400" y="2033900"/>
            <a:ext cx="10363200" cy="1538242"/>
          </a:xfrm>
        </p:spPr>
        <p:txBody>
          <a:bodyPr anchor="t">
            <a:noAutofit/>
          </a:bodyPr>
          <a:lstStyle>
            <a:lvl1pPr algn="ctr">
              <a:lnSpc>
                <a:spcPct val="100000"/>
              </a:lnSpc>
              <a:defRPr sz="4800" b="1" cap="all" baseline="0">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914400" y="4114800"/>
            <a:ext cx="10363200" cy="1087452"/>
          </a:xfrm>
        </p:spPr>
        <p:txBody>
          <a:bodyPr anchor="t" anchorCtr="0"/>
          <a:lstStyle>
            <a:lvl1pPr marL="0" indent="0" algn="ctr">
              <a:lnSpc>
                <a:spcPct val="100000"/>
              </a:lnSpc>
              <a:spcBef>
                <a:spcPts val="0"/>
              </a:spcBef>
              <a:spcAft>
                <a:spcPts val="0"/>
              </a:spcAft>
              <a:buNone/>
              <a:defRPr sz="2400" b="1" i="1" baseline="0">
                <a:solidFill>
                  <a:schemeClr val="tx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7607" y="5519650"/>
            <a:ext cx="4356784" cy="916992"/>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6017" y="685800"/>
            <a:ext cx="4039967" cy="603556"/>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6017" y="685800"/>
            <a:ext cx="4039967" cy="603556"/>
          </a:xfrm>
          <a:prstGeom prst="rect">
            <a:avLst/>
          </a:prstGeom>
        </p:spPr>
      </p:pic>
    </p:spTree>
    <p:extLst>
      <p:ext uri="{BB962C8B-B14F-4D97-AF65-F5344CB8AC3E}">
        <p14:creationId xmlns:p14="http://schemas.microsoft.com/office/powerpoint/2010/main" val="2535455311"/>
      </p:ext>
    </p:extLst>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5.emf"/><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1.xml"/><Relationship Id="rId5" Type="http://schemas.openxmlformats.org/officeDocument/2006/relationships/slideLayout" Target="../slideLayouts/slideLayout13.xml"/><Relationship Id="rId10" Type="http://schemas.openxmlformats.org/officeDocument/2006/relationships/vmlDrawing" Target="../drawings/vmlDrawing1.vml"/><Relationship Id="rId4" Type="http://schemas.openxmlformats.org/officeDocument/2006/relationships/slideLayout" Target="../slideLayouts/slideLayout12.xml"/><Relationship Id="rId9" Type="http://schemas.openxmlformats.org/officeDocument/2006/relationships/theme" Target="../theme/theme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6096000" y="6536694"/>
            <a:ext cx="6096000" cy="321306"/>
          </a:xfrm>
          <a:prstGeom prst="rect">
            <a:avLst/>
          </a:prstGeom>
          <a:solidFill>
            <a:srgbClr val="981E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2C77"/>
              </a:solidFill>
            </a:endParaRPr>
          </a:p>
        </p:txBody>
      </p:sp>
      <p:sp>
        <p:nvSpPr>
          <p:cNvPr id="2" name="Title Placeholder 1"/>
          <p:cNvSpPr>
            <a:spLocks noGrp="1"/>
          </p:cNvSpPr>
          <p:nvPr>
            <p:ph type="title"/>
          </p:nvPr>
        </p:nvSpPr>
        <p:spPr>
          <a:xfrm>
            <a:off x="914400" y="758952"/>
            <a:ext cx="10363200" cy="762000"/>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286000"/>
            <a:ext cx="10363200" cy="3429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6299200" y="6536696"/>
            <a:ext cx="4572000" cy="291457"/>
          </a:xfrm>
          <a:prstGeom prst="rect">
            <a:avLst/>
          </a:prstGeom>
        </p:spPr>
        <p:txBody>
          <a:bodyPr vert="horz" lIns="0" tIns="0" rIns="0" bIns="0" rtlCol="0" anchor="ctr"/>
          <a:lstStyle>
            <a:lvl1pPr algn="l">
              <a:defRPr sz="1200" b="1">
                <a:solidFill>
                  <a:schemeClr val="bg1"/>
                </a:solidFill>
                <a:latin typeface="Helvetica" pitchFamily="34" charset="0"/>
                <a:cs typeface="Helvetica" pitchFamily="34" charset="0"/>
              </a:defRPr>
            </a:lvl1pPr>
          </a:lstStyle>
          <a:p>
            <a:r>
              <a:rPr lang="en-US" smtClean="0">
                <a:solidFill>
                  <a:prstClr val="white"/>
                </a:solidFill>
              </a:rPr>
              <a:t>Name of Presenter</a:t>
            </a:r>
            <a:endParaRPr lang="en-US" dirty="0">
              <a:solidFill>
                <a:prstClr val="white"/>
              </a:solidFill>
            </a:endParaRPr>
          </a:p>
        </p:txBody>
      </p:sp>
      <p:sp>
        <p:nvSpPr>
          <p:cNvPr id="6" name="Slide Number Placeholder 5"/>
          <p:cNvSpPr>
            <a:spLocks noGrp="1"/>
          </p:cNvSpPr>
          <p:nvPr>
            <p:ph type="sldNum" sz="quarter" idx="4"/>
          </p:nvPr>
        </p:nvSpPr>
        <p:spPr>
          <a:xfrm>
            <a:off x="11074400" y="6536696"/>
            <a:ext cx="1024805" cy="291457"/>
          </a:xfrm>
          <a:prstGeom prst="rect">
            <a:avLst/>
          </a:prstGeom>
        </p:spPr>
        <p:txBody>
          <a:bodyPr vert="horz" lIns="0" tIns="0" rIns="228600" bIns="0" rtlCol="0" anchor="ctr"/>
          <a:lstStyle>
            <a:lvl1pPr algn="r">
              <a:tabLst>
                <a:tab pos="741363" algn="r"/>
              </a:tabLst>
              <a:defRPr sz="1200" b="1">
                <a:solidFill>
                  <a:schemeClr val="bg1"/>
                </a:solidFill>
                <a:latin typeface="Helvetica" pitchFamily="34" charset="0"/>
                <a:cs typeface="Helvetica" pitchFamily="34" charset="0"/>
              </a:defRPr>
            </a:lvl1pPr>
          </a:lstStyle>
          <a:p>
            <a:pPr defTabSz="1149350">
              <a:tabLst/>
            </a:pPr>
            <a:fld id="{0499C290-51E0-41BB-9934-58A3D372F678}" type="slidenum">
              <a:rPr lang="en-US" smtClean="0">
                <a:solidFill>
                  <a:prstClr val="white"/>
                </a:solidFill>
              </a:rPr>
              <a:pPr defTabSz="1149350">
                <a:tabLst/>
              </a:pPr>
              <a:t>‹#›</a:t>
            </a:fld>
            <a:endParaRPr lang="en-US">
              <a:solidFill>
                <a:prstClr val="white"/>
              </a:solidFill>
            </a:endParaRPr>
          </a:p>
        </p:txBody>
      </p:sp>
      <p:cxnSp>
        <p:nvCxnSpPr>
          <p:cNvPr id="8" name="Straight Connector 7"/>
          <p:cNvCxnSpPr/>
          <p:nvPr/>
        </p:nvCxnSpPr>
        <p:spPr>
          <a:xfrm>
            <a:off x="914400" y="609600"/>
            <a:ext cx="10363200" cy="0"/>
          </a:xfrm>
          <a:prstGeom prst="line">
            <a:avLst/>
          </a:prstGeom>
          <a:ln w="6350">
            <a:solidFill>
              <a:srgbClr val="981E3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347201" y="5930998"/>
            <a:ext cx="2049609" cy="527042"/>
          </a:xfrm>
          <a:prstGeom prst="rect">
            <a:avLst/>
          </a:prstGeom>
        </p:spPr>
      </p:pic>
      <p:sp>
        <p:nvSpPr>
          <p:cNvPr id="13" name="Rectangle 12"/>
          <p:cNvSpPr/>
          <p:nvPr userDrawn="1"/>
        </p:nvSpPr>
        <p:spPr>
          <a:xfrm>
            <a:off x="0" y="6536696"/>
            <a:ext cx="6096000" cy="321305"/>
          </a:xfrm>
          <a:prstGeom prst="rect">
            <a:avLst/>
          </a:prstGeom>
          <a:solidFill>
            <a:srgbClr val="002C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2C77"/>
              </a:solidFill>
            </a:endParaRPr>
          </a:p>
        </p:txBody>
      </p:sp>
      <p:sp>
        <p:nvSpPr>
          <p:cNvPr id="14" name="TextBox 13"/>
          <p:cNvSpPr txBox="1"/>
          <p:nvPr userDrawn="1"/>
        </p:nvSpPr>
        <p:spPr>
          <a:xfrm>
            <a:off x="0" y="6566542"/>
            <a:ext cx="6096000" cy="261610"/>
          </a:xfrm>
          <a:prstGeom prst="rect">
            <a:avLst/>
          </a:prstGeom>
          <a:noFill/>
        </p:spPr>
        <p:txBody>
          <a:bodyPr wrap="square" rtlCol="0">
            <a:spAutoFit/>
          </a:bodyPr>
          <a:lstStyle/>
          <a:p>
            <a:pPr algn="ctr"/>
            <a:r>
              <a:rPr lang="en-US" sz="1100" b="1" spc="100" dirty="0">
                <a:solidFill>
                  <a:prstClr val="white">
                    <a:lumMod val="75000"/>
                  </a:prstClr>
                </a:solidFill>
                <a:latin typeface="Garamond" pitchFamily="18" charset="0"/>
              </a:rPr>
              <a:t>KNOWLEDGE FOR ACTION</a:t>
            </a:r>
          </a:p>
        </p:txBody>
      </p:sp>
      <p:cxnSp>
        <p:nvCxnSpPr>
          <p:cNvPr id="15" name="Straight Connector 14"/>
          <p:cNvCxnSpPr/>
          <p:nvPr/>
        </p:nvCxnSpPr>
        <p:spPr>
          <a:xfrm>
            <a:off x="914400" y="609600"/>
            <a:ext cx="10363200" cy="0"/>
          </a:xfrm>
          <a:prstGeom prst="line">
            <a:avLst/>
          </a:prstGeom>
          <a:ln w="6350">
            <a:solidFill>
              <a:srgbClr val="981E3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14400" y="609600"/>
            <a:ext cx="10363200" cy="0"/>
          </a:xfrm>
          <a:prstGeom prst="line">
            <a:avLst/>
          </a:prstGeom>
          <a:ln w="6350">
            <a:solidFill>
              <a:srgbClr val="981E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472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iming>
    <p:tnLst>
      <p:par>
        <p:cTn id="1" dur="indefinite" restart="never" nodeType="tmRoot"/>
      </p:par>
    </p:tnLst>
  </p:timing>
  <p:hf hdr="0" dt="0"/>
  <p:txStyles>
    <p:titleStyle>
      <a:lvl1pPr algn="l" defTabSz="914400" rtl="0" eaLnBrk="1" latinLnBrk="0" hangingPunct="1">
        <a:lnSpc>
          <a:spcPct val="100000"/>
        </a:lnSpc>
        <a:spcBef>
          <a:spcPct val="0"/>
        </a:spcBef>
        <a:buNone/>
        <a:defRPr sz="2400" b="1" kern="1200" baseline="0">
          <a:solidFill>
            <a:schemeClr val="tx1"/>
          </a:solidFill>
          <a:latin typeface="Helvetica" pitchFamily="34" charset="0"/>
          <a:ea typeface="+mj-ea"/>
          <a:cs typeface="Helvetica" pitchFamily="34" charset="0"/>
        </a:defRPr>
      </a:lvl1pPr>
    </p:titleStyle>
    <p:bodyStyle>
      <a:lvl1pPr marL="228600" indent="-228600" algn="l" defTabSz="914400" rtl="0" eaLnBrk="1" latinLnBrk="0" hangingPunct="1">
        <a:lnSpc>
          <a:spcPct val="125000"/>
        </a:lnSpc>
        <a:spcBef>
          <a:spcPts val="1200"/>
        </a:spcBef>
        <a:spcAft>
          <a:spcPts val="200"/>
        </a:spcAft>
        <a:buFont typeface="Arial" pitchFamily="34" charset="0"/>
        <a:buChar char="•"/>
        <a:defRPr sz="1600" b="1" kern="1200" baseline="0">
          <a:solidFill>
            <a:schemeClr val="tx2">
              <a:lumMod val="75000"/>
            </a:schemeClr>
          </a:solidFill>
          <a:latin typeface="Helvetica" pitchFamily="34" charset="0"/>
          <a:ea typeface="+mn-ea"/>
          <a:cs typeface="Helvetica" pitchFamily="34" charset="0"/>
        </a:defRPr>
      </a:lvl1pPr>
      <a:lvl2pPr marL="457200" indent="-228600" algn="l" defTabSz="914400" rtl="0" eaLnBrk="1" latinLnBrk="0" hangingPunct="1">
        <a:lnSpc>
          <a:spcPct val="125000"/>
        </a:lnSpc>
        <a:spcBef>
          <a:spcPts val="0"/>
        </a:spcBef>
        <a:spcAft>
          <a:spcPts val="0"/>
        </a:spcAft>
        <a:buFont typeface="Arial" pitchFamily="34" charset="0"/>
        <a:buChar char="–"/>
        <a:defRPr sz="1600" b="1" kern="1200" baseline="0">
          <a:solidFill>
            <a:schemeClr val="tx2">
              <a:lumMod val="75000"/>
            </a:schemeClr>
          </a:solidFill>
          <a:latin typeface="Helvetica" pitchFamily="34" charset="0"/>
          <a:ea typeface="+mn-ea"/>
          <a:cs typeface="Helvetica" pitchFamily="34" charset="0"/>
        </a:defRPr>
      </a:lvl2pPr>
      <a:lvl3pPr marL="800100" indent="-228600" algn="l" defTabSz="914400" rtl="0" eaLnBrk="1" latinLnBrk="0" hangingPunct="1">
        <a:lnSpc>
          <a:spcPct val="125000"/>
        </a:lnSpc>
        <a:spcBef>
          <a:spcPts val="0"/>
        </a:spcBef>
        <a:spcAft>
          <a:spcPts val="0"/>
        </a:spcAft>
        <a:buFont typeface="Arial" pitchFamily="34" charset="0"/>
        <a:buChar char="•"/>
        <a:defRPr sz="1600" b="1" kern="1200" baseline="0">
          <a:solidFill>
            <a:schemeClr val="tx2">
              <a:lumMod val="75000"/>
            </a:schemeClr>
          </a:solidFill>
          <a:latin typeface="Helvetica" pitchFamily="34" charset="0"/>
          <a:ea typeface="+mn-ea"/>
          <a:cs typeface="Helvetica" pitchFamily="34" charset="0"/>
        </a:defRPr>
      </a:lvl3pPr>
      <a:lvl4pPr marL="1028700" indent="-228600" algn="l" defTabSz="914400" rtl="0" eaLnBrk="1" latinLnBrk="0" hangingPunct="1">
        <a:lnSpc>
          <a:spcPct val="125000"/>
        </a:lnSpc>
        <a:spcBef>
          <a:spcPts val="0"/>
        </a:spcBef>
        <a:spcAft>
          <a:spcPts val="0"/>
        </a:spcAft>
        <a:buFont typeface="Arial" pitchFamily="34" charset="0"/>
        <a:buChar char="–"/>
        <a:defRPr sz="1600" b="1" kern="1200" baseline="0">
          <a:solidFill>
            <a:schemeClr val="tx2">
              <a:lumMod val="75000"/>
            </a:schemeClr>
          </a:solidFill>
          <a:latin typeface="Helvetica" pitchFamily="34" charset="0"/>
          <a:ea typeface="+mn-ea"/>
          <a:cs typeface="Helvetica" pitchFamily="34" charset="0"/>
        </a:defRPr>
      </a:lvl4pPr>
      <a:lvl5pPr marL="1257300" indent="-228600" algn="l" defTabSz="914400" rtl="0" eaLnBrk="1" latinLnBrk="0" hangingPunct="1">
        <a:lnSpc>
          <a:spcPct val="125000"/>
        </a:lnSpc>
        <a:spcBef>
          <a:spcPts val="0"/>
        </a:spcBef>
        <a:spcAft>
          <a:spcPts val="0"/>
        </a:spcAft>
        <a:buFont typeface="Arial" pitchFamily="34" charset="0"/>
        <a:buChar char="»"/>
        <a:defRPr sz="1600" b="1" kern="1200" baseline="0">
          <a:solidFill>
            <a:schemeClr val="tx2">
              <a:lumMod val="75000"/>
            </a:schemeClr>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1"/>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35" name="think-cell Slide" r:id="rId12" imgW="416" imgH="416" progId="TCLayout.ActiveDocument.1">
                  <p:embed/>
                </p:oleObj>
              </mc:Choice>
              <mc:Fallback>
                <p:oleObj name="think-cell Slide" r:id="rId12" imgW="416" imgH="416" progId="TCLayout.ActiveDocument.1">
                  <p:embed/>
                  <p:pic>
                    <p:nvPicPr>
                      <p:cNvPr id="0" name=""/>
                      <p:cNvPicPr/>
                      <p:nvPr/>
                    </p:nvPicPr>
                    <p:blipFill>
                      <a:blip r:embed="rId13"/>
                      <a:stretch>
                        <a:fillRect/>
                      </a:stretch>
                    </p:blipFill>
                    <p:spPr>
                      <a:xfrm>
                        <a:off x="2118" y="1589"/>
                        <a:ext cx="2116" cy="1587"/>
                      </a:xfrm>
                      <a:prstGeom prst="rect">
                        <a:avLst/>
                      </a:prstGeom>
                    </p:spPr>
                  </p:pic>
                </p:oleObj>
              </mc:Fallback>
            </mc:AlternateContent>
          </a:graphicData>
        </a:graphic>
      </p:graphicFrame>
      <p:sp>
        <p:nvSpPr>
          <p:cNvPr id="11" name="Rectangle 10"/>
          <p:cNvSpPr/>
          <p:nvPr/>
        </p:nvSpPr>
        <p:spPr>
          <a:xfrm>
            <a:off x="6096000" y="6536694"/>
            <a:ext cx="6096000" cy="321306"/>
          </a:xfrm>
          <a:prstGeom prst="rect">
            <a:avLst/>
          </a:prstGeom>
          <a:solidFill>
            <a:srgbClr val="981E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2C77"/>
              </a:solidFill>
            </a:endParaRPr>
          </a:p>
        </p:txBody>
      </p:sp>
      <p:sp>
        <p:nvSpPr>
          <p:cNvPr id="2" name="Title Placeholder 1"/>
          <p:cNvSpPr>
            <a:spLocks noGrp="1"/>
          </p:cNvSpPr>
          <p:nvPr>
            <p:ph type="title"/>
          </p:nvPr>
        </p:nvSpPr>
        <p:spPr>
          <a:xfrm>
            <a:off x="914400" y="758952"/>
            <a:ext cx="10363200" cy="762000"/>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286000"/>
            <a:ext cx="10363200" cy="3429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6299200" y="6536696"/>
            <a:ext cx="4572000" cy="291457"/>
          </a:xfrm>
          <a:prstGeom prst="rect">
            <a:avLst/>
          </a:prstGeom>
        </p:spPr>
        <p:txBody>
          <a:bodyPr vert="horz" lIns="0" tIns="0" rIns="0" bIns="0" rtlCol="0" anchor="ctr"/>
          <a:lstStyle>
            <a:lvl1pPr algn="l">
              <a:defRPr sz="1200" b="1">
                <a:solidFill>
                  <a:schemeClr val="bg1"/>
                </a:solidFill>
                <a:latin typeface="Helvetica" pitchFamily="34" charset="0"/>
                <a:cs typeface="Helvetica" pitchFamily="34" charset="0"/>
              </a:defRPr>
            </a:lvl1pPr>
          </a:lstStyle>
          <a:p>
            <a:r>
              <a:rPr lang="en-US" smtClean="0">
                <a:solidFill>
                  <a:prstClr val="white"/>
                </a:solidFill>
              </a:rPr>
              <a:t>Name of Presenter</a:t>
            </a:r>
            <a:endParaRPr lang="en-US" dirty="0">
              <a:solidFill>
                <a:prstClr val="white"/>
              </a:solidFill>
            </a:endParaRPr>
          </a:p>
        </p:txBody>
      </p:sp>
      <p:sp>
        <p:nvSpPr>
          <p:cNvPr id="6" name="Slide Number Placeholder 5"/>
          <p:cNvSpPr>
            <a:spLocks noGrp="1"/>
          </p:cNvSpPr>
          <p:nvPr>
            <p:ph type="sldNum" sz="quarter" idx="4"/>
          </p:nvPr>
        </p:nvSpPr>
        <p:spPr>
          <a:xfrm>
            <a:off x="11074400" y="6536696"/>
            <a:ext cx="1024805" cy="291457"/>
          </a:xfrm>
          <a:prstGeom prst="rect">
            <a:avLst/>
          </a:prstGeom>
        </p:spPr>
        <p:txBody>
          <a:bodyPr vert="horz" lIns="0" tIns="0" rIns="228600" bIns="0" rtlCol="0" anchor="ctr"/>
          <a:lstStyle>
            <a:lvl1pPr algn="r">
              <a:tabLst>
                <a:tab pos="741363" algn="r"/>
              </a:tabLst>
              <a:defRPr sz="1200" b="1">
                <a:solidFill>
                  <a:schemeClr val="bg1"/>
                </a:solidFill>
                <a:latin typeface="Helvetica" pitchFamily="34" charset="0"/>
                <a:cs typeface="Helvetica" pitchFamily="34" charset="0"/>
              </a:defRPr>
            </a:lvl1pPr>
          </a:lstStyle>
          <a:p>
            <a:pPr defTabSz="1149350">
              <a:tabLst/>
            </a:pPr>
            <a:fld id="{0499C290-51E0-41BB-9934-58A3D372F678}" type="slidenum">
              <a:rPr lang="en-US" smtClean="0">
                <a:solidFill>
                  <a:prstClr val="white"/>
                </a:solidFill>
              </a:rPr>
              <a:pPr defTabSz="1149350">
                <a:tabLst/>
              </a:pPr>
              <a:t>‹#›</a:t>
            </a:fld>
            <a:endParaRPr lang="en-US">
              <a:solidFill>
                <a:prstClr val="white"/>
              </a:solidFill>
            </a:endParaRPr>
          </a:p>
        </p:txBody>
      </p:sp>
      <p:cxnSp>
        <p:nvCxnSpPr>
          <p:cNvPr id="8" name="Straight Connector 7"/>
          <p:cNvCxnSpPr/>
          <p:nvPr/>
        </p:nvCxnSpPr>
        <p:spPr>
          <a:xfrm>
            <a:off x="914400" y="609600"/>
            <a:ext cx="10363200" cy="0"/>
          </a:xfrm>
          <a:prstGeom prst="line">
            <a:avLst/>
          </a:prstGeom>
          <a:ln w="6350">
            <a:solidFill>
              <a:srgbClr val="981E3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347201" y="5930998"/>
            <a:ext cx="2049609" cy="527042"/>
          </a:xfrm>
          <a:prstGeom prst="rect">
            <a:avLst/>
          </a:prstGeom>
        </p:spPr>
      </p:pic>
      <p:sp>
        <p:nvSpPr>
          <p:cNvPr id="13" name="Rectangle 12"/>
          <p:cNvSpPr/>
          <p:nvPr userDrawn="1"/>
        </p:nvSpPr>
        <p:spPr>
          <a:xfrm>
            <a:off x="0" y="6536696"/>
            <a:ext cx="6096000" cy="321305"/>
          </a:xfrm>
          <a:prstGeom prst="rect">
            <a:avLst/>
          </a:prstGeom>
          <a:solidFill>
            <a:srgbClr val="002C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2C77"/>
              </a:solidFill>
            </a:endParaRPr>
          </a:p>
        </p:txBody>
      </p:sp>
      <p:sp>
        <p:nvSpPr>
          <p:cNvPr id="14" name="TextBox 13"/>
          <p:cNvSpPr txBox="1"/>
          <p:nvPr userDrawn="1"/>
        </p:nvSpPr>
        <p:spPr>
          <a:xfrm>
            <a:off x="0" y="6566542"/>
            <a:ext cx="6096000" cy="261610"/>
          </a:xfrm>
          <a:prstGeom prst="rect">
            <a:avLst/>
          </a:prstGeom>
          <a:noFill/>
        </p:spPr>
        <p:txBody>
          <a:bodyPr wrap="square" rtlCol="0">
            <a:spAutoFit/>
          </a:bodyPr>
          <a:lstStyle/>
          <a:p>
            <a:pPr algn="ctr"/>
            <a:r>
              <a:rPr lang="en-US" sz="1100" b="1" spc="100" dirty="0">
                <a:solidFill>
                  <a:prstClr val="white">
                    <a:lumMod val="75000"/>
                  </a:prstClr>
                </a:solidFill>
                <a:latin typeface="Garamond" pitchFamily="18" charset="0"/>
              </a:rPr>
              <a:t>KNOWLEDGE FOR ACTION</a:t>
            </a:r>
          </a:p>
        </p:txBody>
      </p:sp>
      <p:cxnSp>
        <p:nvCxnSpPr>
          <p:cNvPr id="15" name="Straight Connector 14"/>
          <p:cNvCxnSpPr/>
          <p:nvPr/>
        </p:nvCxnSpPr>
        <p:spPr>
          <a:xfrm>
            <a:off x="914400" y="609600"/>
            <a:ext cx="10363200" cy="0"/>
          </a:xfrm>
          <a:prstGeom prst="line">
            <a:avLst/>
          </a:prstGeom>
          <a:ln w="6350">
            <a:solidFill>
              <a:srgbClr val="981E3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914400" y="609600"/>
            <a:ext cx="10363200" cy="0"/>
          </a:xfrm>
          <a:prstGeom prst="line">
            <a:avLst/>
          </a:prstGeom>
          <a:ln w="6350">
            <a:solidFill>
              <a:srgbClr val="981E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13448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iming>
    <p:tnLst>
      <p:par>
        <p:cTn id="1" dur="indefinite" restart="never" nodeType="tmRoot"/>
      </p:par>
    </p:tnLst>
  </p:timing>
  <p:hf hdr="0" dt="0"/>
  <p:txStyles>
    <p:titleStyle>
      <a:lvl1pPr algn="l" defTabSz="914400" rtl="0" eaLnBrk="1" latinLnBrk="0" hangingPunct="1">
        <a:lnSpc>
          <a:spcPct val="100000"/>
        </a:lnSpc>
        <a:spcBef>
          <a:spcPct val="0"/>
        </a:spcBef>
        <a:buNone/>
        <a:defRPr sz="2400" b="1" kern="1200" baseline="0">
          <a:solidFill>
            <a:schemeClr val="tx1"/>
          </a:solidFill>
          <a:latin typeface="Helvetica" pitchFamily="34" charset="0"/>
          <a:ea typeface="+mj-ea"/>
          <a:cs typeface="Helvetica" pitchFamily="34" charset="0"/>
        </a:defRPr>
      </a:lvl1pPr>
    </p:titleStyle>
    <p:bodyStyle>
      <a:lvl1pPr marL="228600" indent="-228600" algn="l" defTabSz="914400" rtl="0" eaLnBrk="1" latinLnBrk="0" hangingPunct="1">
        <a:lnSpc>
          <a:spcPct val="125000"/>
        </a:lnSpc>
        <a:spcBef>
          <a:spcPts val="1200"/>
        </a:spcBef>
        <a:spcAft>
          <a:spcPts val="200"/>
        </a:spcAft>
        <a:buFont typeface="Arial" pitchFamily="34" charset="0"/>
        <a:buChar char="•"/>
        <a:defRPr sz="1600" b="1" kern="1200" baseline="0">
          <a:solidFill>
            <a:schemeClr val="tx2">
              <a:lumMod val="75000"/>
            </a:schemeClr>
          </a:solidFill>
          <a:latin typeface="Helvetica" pitchFamily="34" charset="0"/>
          <a:ea typeface="+mn-ea"/>
          <a:cs typeface="Helvetica" pitchFamily="34" charset="0"/>
        </a:defRPr>
      </a:lvl1pPr>
      <a:lvl2pPr marL="457200" indent="-228600" algn="l" defTabSz="914400" rtl="0" eaLnBrk="1" latinLnBrk="0" hangingPunct="1">
        <a:lnSpc>
          <a:spcPct val="125000"/>
        </a:lnSpc>
        <a:spcBef>
          <a:spcPts val="0"/>
        </a:spcBef>
        <a:spcAft>
          <a:spcPts val="0"/>
        </a:spcAft>
        <a:buFont typeface="Arial" pitchFamily="34" charset="0"/>
        <a:buChar char="–"/>
        <a:defRPr sz="1600" b="1" kern="1200" baseline="0">
          <a:solidFill>
            <a:schemeClr val="tx2">
              <a:lumMod val="75000"/>
            </a:schemeClr>
          </a:solidFill>
          <a:latin typeface="Helvetica" pitchFamily="34" charset="0"/>
          <a:ea typeface="+mn-ea"/>
          <a:cs typeface="Helvetica" pitchFamily="34" charset="0"/>
        </a:defRPr>
      </a:lvl2pPr>
      <a:lvl3pPr marL="800100" indent="-228600" algn="l" defTabSz="914400" rtl="0" eaLnBrk="1" latinLnBrk="0" hangingPunct="1">
        <a:lnSpc>
          <a:spcPct val="125000"/>
        </a:lnSpc>
        <a:spcBef>
          <a:spcPts val="0"/>
        </a:spcBef>
        <a:spcAft>
          <a:spcPts val="0"/>
        </a:spcAft>
        <a:buFont typeface="Arial" pitchFamily="34" charset="0"/>
        <a:buChar char="•"/>
        <a:defRPr sz="1600" b="1" kern="1200" baseline="0">
          <a:solidFill>
            <a:schemeClr val="tx2">
              <a:lumMod val="75000"/>
            </a:schemeClr>
          </a:solidFill>
          <a:latin typeface="Helvetica" pitchFamily="34" charset="0"/>
          <a:ea typeface="+mn-ea"/>
          <a:cs typeface="Helvetica" pitchFamily="34" charset="0"/>
        </a:defRPr>
      </a:lvl3pPr>
      <a:lvl4pPr marL="1028700" indent="-228600" algn="l" defTabSz="914400" rtl="0" eaLnBrk="1" latinLnBrk="0" hangingPunct="1">
        <a:lnSpc>
          <a:spcPct val="125000"/>
        </a:lnSpc>
        <a:spcBef>
          <a:spcPts val="0"/>
        </a:spcBef>
        <a:spcAft>
          <a:spcPts val="0"/>
        </a:spcAft>
        <a:buFont typeface="Arial" pitchFamily="34" charset="0"/>
        <a:buChar char="–"/>
        <a:defRPr sz="1600" b="1" kern="1200" baseline="0">
          <a:solidFill>
            <a:schemeClr val="tx2">
              <a:lumMod val="75000"/>
            </a:schemeClr>
          </a:solidFill>
          <a:latin typeface="Helvetica" pitchFamily="34" charset="0"/>
          <a:ea typeface="+mn-ea"/>
          <a:cs typeface="Helvetica" pitchFamily="34" charset="0"/>
        </a:defRPr>
      </a:lvl4pPr>
      <a:lvl5pPr marL="1257300" indent="-228600" algn="l" defTabSz="914400" rtl="0" eaLnBrk="1" latinLnBrk="0" hangingPunct="1">
        <a:lnSpc>
          <a:spcPct val="125000"/>
        </a:lnSpc>
        <a:spcBef>
          <a:spcPts val="0"/>
        </a:spcBef>
        <a:spcAft>
          <a:spcPts val="0"/>
        </a:spcAft>
        <a:buFont typeface="Arial" pitchFamily="34" charset="0"/>
        <a:buChar char="»"/>
        <a:defRPr sz="1600" b="1" kern="1200" baseline="0">
          <a:solidFill>
            <a:schemeClr val="tx2">
              <a:lumMod val="75000"/>
            </a:schemeClr>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hyperlink" Target="http://whartonleadership.applicantstack.com/x/login"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4090" b="4090"/>
          <a:stretch>
            <a:fillRect/>
          </a:stretch>
        </p:blipFill>
        <p:spPr>
          <a:xfrm>
            <a:off x="1143000" y="3448053"/>
            <a:ext cx="4826000" cy="2647582"/>
          </a:xfrm>
        </p:spPr>
      </p:pic>
      <p:pic>
        <p:nvPicPr>
          <p:cNvPr id="9" name="Picture Placeholder 8"/>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t="1391" b="1391"/>
          <a:stretch>
            <a:fillRect/>
          </a:stretch>
        </p:blipFill>
        <p:spPr>
          <a:xfrm>
            <a:off x="6434666" y="3448053"/>
            <a:ext cx="4826000" cy="2647950"/>
          </a:xfrm>
        </p:spPr>
      </p:pic>
      <p:sp>
        <p:nvSpPr>
          <p:cNvPr id="18" name="Title 3"/>
          <p:cNvSpPr>
            <a:spLocks noGrp="1"/>
          </p:cNvSpPr>
          <p:nvPr>
            <p:ph type="title"/>
          </p:nvPr>
        </p:nvSpPr>
        <p:spPr>
          <a:xfrm>
            <a:off x="1752600" y="1828800"/>
            <a:ext cx="8686800" cy="685800"/>
          </a:xfrm>
        </p:spPr>
        <p:txBody>
          <a:bodyPr>
            <a:normAutofit/>
          </a:bodyPr>
          <a:lstStyle/>
          <a:p>
            <a:pPr algn="ctr"/>
            <a:r>
              <a:rPr lang="en-US" sz="4400" dirty="0"/>
              <a:t>NONPROFIT BOARD FELLOWS</a:t>
            </a:r>
            <a:endParaRPr lang="en-US" sz="4400" dirty="0">
              <a:solidFill>
                <a:srgbClr val="0070C0"/>
              </a:solidFill>
            </a:endParaRPr>
          </a:p>
        </p:txBody>
      </p:sp>
      <p:sp>
        <p:nvSpPr>
          <p:cNvPr id="13" name="Text Placeholder 6"/>
          <p:cNvSpPr>
            <a:spLocks noGrp="1"/>
          </p:cNvSpPr>
          <p:nvPr>
            <p:ph type="body" sz="quarter" idx="16"/>
          </p:nvPr>
        </p:nvSpPr>
        <p:spPr>
          <a:xfrm>
            <a:off x="4038600" y="2590800"/>
            <a:ext cx="4038600" cy="607008"/>
          </a:xfrm>
        </p:spPr>
        <p:txBody>
          <a:bodyPr/>
          <a:lstStyle/>
          <a:p>
            <a:pPr marL="0" indent="0" algn="ctr">
              <a:buNone/>
            </a:pPr>
            <a:r>
              <a:rPr lang="en-US" sz="2000" i="1" dirty="0">
                <a:solidFill>
                  <a:schemeClr val="tx2">
                    <a:lumMod val="40000"/>
                    <a:lumOff val="60000"/>
                  </a:schemeClr>
                </a:solidFill>
              </a:rPr>
              <a:t>2016-2017 Information Session</a:t>
            </a:r>
          </a:p>
        </p:txBody>
      </p:sp>
      <p:sp>
        <p:nvSpPr>
          <p:cNvPr id="8" name="TextBox 7"/>
          <p:cNvSpPr txBox="1"/>
          <p:nvPr/>
        </p:nvSpPr>
        <p:spPr>
          <a:xfrm>
            <a:off x="1524000" y="3275112"/>
            <a:ext cx="9144000" cy="307777"/>
          </a:xfrm>
          <a:prstGeom prst="rect">
            <a:avLst/>
          </a:prstGeom>
          <a:noFill/>
        </p:spPr>
        <p:txBody>
          <a:bodyPr wrap="square" rtlCol="0">
            <a:spAutoFit/>
          </a:bodyPr>
          <a:lstStyle/>
          <a:p>
            <a:pPr algn="ctr"/>
            <a:endParaRPr lang="en-US" sz="1400" b="1" dirty="0">
              <a:solidFill>
                <a:srgbClr val="A83A4C"/>
              </a:solidFill>
              <a:latin typeface="Helvetica" pitchFamily="34" charset="0"/>
              <a:cs typeface="Helvetica"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2205" y="533400"/>
            <a:ext cx="3267588" cy="916992"/>
          </a:xfrm>
          <a:prstGeom prst="rect">
            <a:avLst/>
          </a:prstGeom>
        </p:spPr>
      </p:pic>
    </p:spTree>
    <p:extLst>
      <p:ext uri="{BB962C8B-B14F-4D97-AF65-F5344CB8AC3E}">
        <p14:creationId xmlns:p14="http://schemas.microsoft.com/office/powerpoint/2010/main" val="3938198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939800" y="758952"/>
            <a:ext cx="7772400" cy="762000"/>
          </a:xfrm>
        </p:spPr>
        <p:txBody>
          <a:bodyPr/>
          <a:lstStyle/>
          <a:p>
            <a:r>
              <a:rPr lang="en-US" dirty="0"/>
              <a:t>Board Fellow Commitment</a:t>
            </a:r>
          </a:p>
        </p:txBody>
      </p:sp>
      <p:sp>
        <p:nvSpPr>
          <p:cNvPr id="7" name="Rectangle 6"/>
          <p:cNvSpPr/>
          <p:nvPr/>
        </p:nvSpPr>
        <p:spPr>
          <a:xfrm>
            <a:off x="2249714" y="1357868"/>
            <a:ext cx="8119984" cy="369332"/>
          </a:xfrm>
          <a:prstGeom prst="rect">
            <a:avLst/>
          </a:prstGeom>
        </p:spPr>
        <p:txBody>
          <a:bodyPr wrap="square">
            <a:spAutoFit/>
          </a:bodyPr>
          <a:lstStyle/>
          <a:p>
            <a:r>
              <a:rPr lang="en-US" i="1" dirty="0">
                <a:solidFill>
                  <a:prstClr val="black"/>
                </a:solidFill>
                <a:latin typeface="Helvetica" panose="020B0604020202020204" pitchFamily="34" charset="0"/>
                <a:cs typeface="Helvetica" panose="020B0604020202020204" pitchFamily="34" charset="0"/>
              </a:rPr>
              <a:t>Selected students sign a contract and must meet the following requirements:</a:t>
            </a:r>
          </a:p>
        </p:txBody>
      </p:sp>
      <p:sp>
        <p:nvSpPr>
          <p:cNvPr id="18" name="TextBox 17"/>
          <p:cNvSpPr txBox="1"/>
          <p:nvPr/>
        </p:nvSpPr>
        <p:spPr>
          <a:xfrm>
            <a:off x="2336800" y="2442849"/>
            <a:ext cx="7794434" cy="830997"/>
          </a:xfrm>
          <a:prstGeom prst="rect">
            <a:avLst/>
          </a:prstGeom>
          <a:noFill/>
        </p:spPr>
        <p:txBody>
          <a:bodyPr wrap="square" rtlCol="0">
            <a:spAutoFit/>
          </a:bodyPr>
          <a:lstStyle/>
          <a:p>
            <a:pPr marL="285750" indent="-285750">
              <a:buClr>
                <a:srgbClr val="002C77"/>
              </a:buClr>
              <a:buFont typeface="Wingdings" panose="05000000000000000000" pitchFamily="2" charset="2"/>
              <a:buChar char="§"/>
            </a:pPr>
            <a:r>
              <a:rPr lang="en-US" sz="1600" dirty="0">
                <a:solidFill>
                  <a:srgbClr val="002C77"/>
                </a:solidFill>
                <a:latin typeface="Helvetica" panose="020B0604020202020204" pitchFamily="34" charset="0"/>
                <a:cs typeface="Helvetica" panose="020B0604020202020204" pitchFamily="34" charset="0"/>
              </a:rPr>
              <a:t>All </a:t>
            </a:r>
            <a:r>
              <a:rPr lang="en-US" sz="1600" b="1" dirty="0">
                <a:solidFill>
                  <a:srgbClr val="002C77"/>
                </a:solidFill>
                <a:latin typeface="Helvetica" panose="020B0604020202020204" pitchFamily="34" charset="0"/>
                <a:cs typeface="Helvetica" panose="020B0604020202020204" pitchFamily="34" charset="0"/>
              </a:rPr>
              <a:t>board meetings </a:t>
            </a:r>
            <a:r>
              <a:rPr lang="en-US" sz="1600" dirty="0">
                <a:solidFill>
                  <a:srgbClr val="002C77"/>
                </a:solidFill>
                <a:latin typeface="Helvetica" panose="020B0604020202020204" pitchFamily="34" charset="0"/>
                <a:cs typeface="Helvetica" panose="020B0604020202020204" pitchFamily="34" charset="0"/>
              </a:rPr>
              <a:t>and </a:t>
            </a:r>
            <a:r>
              <a:rPr lang="en-US" sz="1600" b="1" dirty="0">
                <a:solidFill>
                  <a:srgbClr val="002C77"/>
                </a:solidFill>
                <a:latin typeface="Helvetica" panose="020B0604020202020204" pitchFamily="34" charset="0"/>
                <a:cs typeface="Helvetica" panose="020B0604020202020204" pitchFamily="34" charset="0"/>
              </a:rPr>
              <a:t>subcommittee meetings</a:t>
            </a:r>
          </a:p>
          <a:p>
            <a:pPr marL="285750" indent="-285750">
              <a:buClr>
                <a:srgbClr val="002C77"/>
              </a:buClr>
              <a:buFont typeface="Wingdings" panose="05000000000000000000" pitchFamily="2" charset="2"/>
              <a:buChar char="§"/>
            </a:pPr>
            <a:r>
              <a:rPr lang="en-US" sz="1600" dirty="0">
                <a:solidFill>
                  <a:srgbClr val="002C77"/>
                </a:solidFill>
                <a:latin typeface="Helvetica" panose="020B0604020202020204" pitchFamily="34" charset="0"/>
                <a:cs typeface="Helvetica" panose="020B0604020202020204" pitchFamily="34" charset="0"/>
              </a:rPr>
              <a:t>Follow through on all commitments made to the non-profit in a timely manner</a:t>
            </a:r>
          </a:p>
          <a:p>
            <a:pPr marL="285750" indent="-285750">
              <a:buClr>
                <a:srgbClr val="002C77"/>
              </a:buClr>
              <a:buFont typeface="Wingdings" panose="05000000000000000000" pitchFamily="2" charset="2"/>
              <a:buChar char="§"/>
            </a:pPr>
            <a:endParaRPr lang="en-US" sz="1600" dirty="0">
              <a:solidFill>
                <a:prstClr val="black"/>
              </a:solidFill>
              <a:latin typeface="Helvetica" panose="020B0604020202020204" pitchFamily="34" charset="0"/>
              <a:cs typeface="Helvetica" panose="020B0604020202020204" pitchFamily="34" charset="0"/>
            </a:endParaRPr>
          </a:p>
        </p:txBody>
      </p:sp>
      <p:sp>
        <p:nvSpPr>
          <p:cNvPr id="19" name="Rounded Rectangle 18"/>
          <p:cNvSpPr/>
          <p:nvPr/>
        </p:nvSpPr>
        <p:spPr>
          <a:xfrm>
            <a:off x="2229386" y="3403601"/>
            <a:ext cx="7978048" cy="715089"/>
          </a:xfrm>
          <a:prstGeom prst="roundRect">
            <a:avLst/>
          </a:prstGeom>
          <a:solidFill>
            <a:srgbClr val="FFC000"/>
          </a:solidFill>
          <a:ln w="12700">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dirty="0">
                <a:solidFill>
                  <a:prstClr val="black"/>
                </a:solidFill>
              </a:rPr>
              <a:t>Attendance is mandatory.  Students may be removed from the program if terms of the agreement are not upheld.</a:t>
            </a:r>
          </a:p>
        </p:txBody>
      </p:sp>
      <p:sp>
        <p:nvSpPr>
          <p:cNvPr id="23" name="Rectangle 22"/>
          <p:cNvSpPr/>
          <p:nvPr/>
        </p:nvSpPr>
        <p:spPr>
          <a:xfrm>
            <a:off x="2260600" y="2061848"/>
            <a:ext cx="7870634" cy="352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b="1" dirty="0">
                <a:solidFill>
                  <a:prstClr val="white"/>
                </a:solidFill>
                <a:latin typeface="Helvetica" panose="020B0604020202020204" pitchFamily="34" charset="0"/>
                <a:cs typeface="Helvetica" panose="020B0604020202020204" pitchFamily="34" charset="0"/>
              </a:rPr>
              <a:t>Active Non-Profit Participation</a:t>
            </a:r>
            <a:endParaRPr lang="en-US" dirty="0">
              <a:solidFill>
                <a:prstClr val="white"/>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68922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dirty="0" smtClean="0"/>
              <a:t>Why Apply?</a:t>
            </a:r>
          </a:p>
        </p:txBody>
      </p:sp>
      <p:sp>
        <p:nvSpPr>
          <p:cNvPr id="15" name="Rectangle 14"/>
          <p:cNvSpPr/>
          <p:nvPr/>
        </p:nvSpPr>
        <p:spPr bwMode="auto">
          <a:xfrm>
            <a:off x="2209800" y="1273366"/>
            <a:ext cx="1992217" cy="1447800"/>
          </a:xfrm>
          <a:prstGeom prst="rect">
            <a:avLst/>
          </a:prstGeom>
          <a:solidFill>
            <a:srgbClr val="4F81BD"/>
          </a:solidFill>
          <a:ln w="9525" cap="flat" cmpd="sng" algn="ctr">
            <a:solidFill>
              <a:srgbClr val="002C77"/>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base">
              <a:spcBef>
                <a:spcPct val="50000"/>
              </a:spcBef>
              <a:spcAft>
                <a:spcPct val="0"/>
              </a:spcAft>
            </a:pPr>
            <a:r>
              <a:rPr lang="en-US" sz="2200" b="1" dirty="0">
                <a:solidFill>
                  <a:prstClr val="white"/>
                </a:solidFill>
                <a:latin typeface="Helvetica" panose="020B0604020202020204" pitchFamily="34" charset="0"/>
                <a:cs typeface="Helvetica" panose="020B0604020202020204" pitchFamily="34" charset="0"/>
              </a:rPr>
              <a:t>Service</a:t>
            </a:r>
          </a:p>
        </p:txBody>
      </p:sp>
      <p:sp>
        <p:nvSpPr>
          <p:cNvPr id="16" name="Rectangle 15"/>
          <p:cNvSpPr/>
          <p:nvPr/>
        </p:nvSpPr>
        <p:spPr bwMode="auto">
          <a:xfrm>
            <a:off x="4332383" y="1273366"/>
            <a:ext cx="5726017" cy="1447800"/>
          </a:xfrm>
          <a:prstGeom prst="rect">
            <a:avLst/>
          </a:prstGeom>
          <a:noFill/>
          <a:ln w="9525" cap="flat" cmpd="sng" algn="ctr">
            <a:solidFill>
              <a:srgbClr val="002C77"/>
            </a:solidFill>
            <a:prstDash val="solid"/>
            <a:round/>
            <a:headEnd type="none" w="med" len="med"/>
            <a:tailEnd type="none" w="med" len="med"/>
          </a:ln>
          <a:effectLst/>
        </p:spPr>
        <p:txBody>
          <a:bodyPr vert="horz" wrap="square" lIns="91440" tIns="0" rIns="0" bIns="0" numCol="1" rtlCol="0" anchor="ctr" anchorCtr="0" compatLnSpc="1">
            <a:prstTxWarp prst="textNoShape">
              <a:avLst/>
            </a:prstTxWarp>
            <a:noAutofit/>
          </a:bodyPr>
          <a:lstStyle/>
          <a:p>
            <a:pPr marL="461772" indent="-342900">
              <a:buClr>
                <a:srgbClr val="002C77"/>
              </a:buClr>
              <a:buSzPts val="1800"/>
              <a:buFont typeface="Wingdings" panose="05000000000000000000" pitchFamily="2" charset="2"/>
              <a:buChar char="§"/>
            </a:pPr>
            <a:r>
              <a:rPr lang="en-US" dirty="0">
                <a:solidFill>
                  <a:srgbClr val="000000"/>
                </a:solidFill>
                <a:latin typeface="Helvetica" panose="020B0604020202020204" pitchFamily="34" charset="0"/>
                <a:cs typeface="Helvetica" panose="020B0604020202020204" pitchFamily="34" charset="0"/>
              </a:rPr>
              <a:t>Gain valuable community leadership experience</a:t>
            </a:r>
            <a:endParaRPr lang="en-US" dirty="0">
              <a:solidFill>
                <a:prstClr val="black"/>
              </a:solidFill>
              <a:latin typeface="Helvetica" panose="020B0604020202020204" pitchFamily="34" charset="0"/>
              <a:cs typeface="Helvetica" panose="020B0604020202020204" pitchFamily="34" charset="0"/>
            </a:endParaRPr>
          </a:p>
          <a:p>
            <a:pPr marL="461772" indent="-342900">
              <a:buClr>
                <a:srgbClr val="002C77"/>
              </a:buClr>
              <a:buFont typeface="Wingdings" panose="05000000000000000000" pitchFamily="2" charset="2"/>
              <a:buChar char="§"/>
            </a:pPr>
            <a:r>
              <a:rPr lang="en-US" dirty="0">
                <a:solidFill>
                  <a:srgbClr val="000000"/>
                </a:solidFill>
                <a:latin typeface="Helvetica" panose="020B0604020202020204" pitchFamily="34" charset="0"/>
                <a:cs typeface="Helvetica" panose="020B0604020202020204" pitchFamily="34" charset="0"/>
              </a:rPr>
              <a:t>Learn about non-profit governance through trainings, workshops, and expert speakers</a:t>
            </a:r>
          </a:p>
          <a:p>
            <a:pPr marL="461772" indent="-342900">
              <a:buClr>
                <a:srgbClr val="002C77"/>
              </a:buClr>
              <a:buFont typeface="Wingdings" panose="05000000000000000000" pitchFamily="2" charset="2"/>
              <a:buChar char="§"/>
            </a:pPr>
            <a:r>
              <a:rPr lang="en-US" dirty="0">
                <a:solidFill>
                  <a:srgbClr val="000000"/>
                </a:solidFill>
                <a:latin typeface="Helvetica" panose="020B0604020202020204" pitchFamily="34" charset="0"/>
                <a:cs typeface="Helvetica" panose="020B0604020202020204" pitchFamily="34" charset="0"/>
              </a:rPr>
              <a:t>Apply your business knowledge to a non-profit setting</a:t>
            </a:r>
            <a:endParaRPr lang="en-US" dirty="0">
              <a:solidFill>
                <a:prstClr val="black"/>
              </a:solidFill>
              <a:latin typeface="Helvetica" panose="020B0604020202020204" pitchFamily="34" charset="0"/>
              <a:cs typeface="Helvetica" panose="020B0604020202020204" pitchFamily="34" charset="0"/>
            </a:endParaRPr>
          </a:p>
        </p:txBody>
      </p:sp>
      <p:sp>
        <p:nvSpPr>
          <p:cNvPr id="21" name="Rectangle 20"/>
          <p:cNvSpPr/>
          <p:nvPr/>
        </p:nvSpPr>
        <p:spPr bwMode="auto">
          <a:xfrm>
            <a:off x="2209800" y="2839596"/>
            <a:ext cx="1992217" cy="1371600"/>
          </a:xfrm>
          <a:prstGeom prst="rect">
            <a:avLst/>
          </a:prstGeom>
          <a:solidFill>
            <a:srgbClr val="4F81BD"/>
          </a:solidFill>
          <a:ln w="9525" cap="flat" cmpd="sng" algn="ctr">
            <a:solidFill>
              <a:srgbClr val="002C77"/>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base">
              <a:spcBef>
                <a:spcPct val="50000"/>
              </a:spcBef>
              <a:spcAft>
                <a:spcPct val="0"/>
              </a:spcAft>
            </a:pPr>
            <a:r>
              <a:rPr lang="en-US" sz="2200" b="1" dirty="0">
                <a:solidFill>
                  <a:prstClr val="white"/>
                </a:solidFill>
                <a:latin typeface="Helvetica" panose="020B0604020202020204" pitchFamily="34" charset="0"/>
                <a:cs typeface="Helvetica" panose="020B0604020202020204" pitchFamily="34" charset="0"/>
              </a:rPr>
              <a:t>Community</a:t>
            </a:r>
          </a:p>
        </p:txBody>
      </p:sp>
      <p:sp>
        <p:nvSpPr>
          <p:cNvPr id="22" name="Rectangle 21"/>
          <p:cNvSpPr/>
          <p:nvPr/>
        </p:nvSpPr>
        <p:spPr bwMode="auto">
          <a:xfrm>
            <a:off x="4343400" y="2839596"/>
            <a:ext cx="5726017" cy="1371600"/>
          </a:xfrm>
          <a:prstGeom prst="rect">
            <a:avLst/>
          </a:prstGeom>
          <a:noFill/>
          <a:ln w="9525" cap="flat" cmpd="sng" algn="ctr">
            <a:solidFill>
              <a:srgbClr val="002C77"/>
            </a:solidFill>
            <a:prstDash val="solid"/>
            <a:round/>
            <a:headEnd type="none" w="med" len="med"/>
            <a:tailEnd type="none" w="med" len="med"/>
          </a:ln>
          <a:effectLst/>
        </p:spPr>
        <p:txBody>
          <a:bodyPr vert="horz" wrap="square" lIns="91440" tIns="0" rIns="0" bIns="0" numCol="1" rtlCol="0" anchor="ctr" anchorCtr="0" compatLnSpc="1">
            <a:prstTxWarp prst="textNoShape">
              <a:avLst/>
            </a:prstTxWarp>
            <a:noAutofit/>
          </a:bodyPr>
          <a:lstStyle/>
          <a:p>
            <a:pPr marL="461772" indent="-342900">
              <a:buClr>
                <a:srgbClr val="002C77"/>
              </a:buClr>
              <a:buSzPts val="1800"/>
              <a:buFont typeface="Wingdings" panose="05000000000000000000" pitchFamily="2" charset="2"/>
              <a:buChar char="§"/>
            </a:pPr>
            <a:r>
              <a:rPr lang="en-US" dirty="0">
                <a:solidFill>
                  <a:srgbClr val="000000"/>
                </a:solidFill>
                <a:latin typeface="Helvetica" panose="020B0604020202020204" pitchFamily="34" charset="0"/>
                <a:cs typeface="Helvetica" panose="020B0604020202020204" pitchFamily="34" charset="0"/>
              </a:rPr>
              <a:t>Engage with a cohort of 40 like-minded students sharing similar experiences</a:t>
            </a:r>
          </a:p>
          <a:p>
            <a:pPr marL="461772" indent="-342900">
              <a:buClr>
                <a:srgbClr val="002C77"/>
              </a:buClr>
              <a:buSzPts val="1800"/>
              <a:buFont typeface="Wingdings" panose="05000000000000000000" pitchFamily="2" charset="2"/>
              <a:buChar char="§"/>
            </a:pPr>
            <a:r>
              <a:rPr lang="en-US" dirty="0">
                <a:solidFill>
                  <a:srgbClr val="000000"/>
                </a:solidFill>
                <a:latin typeface="Helvetica" panose="020B0604020202020204" pitchFamily="34" charset="0"/>
                <a:cs typeface="Helvetica" panose="020B0604020202020204" pitchFamily="34" charset="0"/>
              </a:rPr>
              <a:t>Make connections that strengthen Philadelphia’s non-profit ecosystem</a:t>
            </a:r>
            <a:endParaRPr lang="en-US" dirty="0">
              <a:solidFill>
                <a:prstClr val="black"/>
              </a:solidFill>
              <a:latin typeface="Helvetica" panose="020B0604020202020204" pitchFamily="34" charset="0"/>
              <a:cs typeface="Helvetica" panose="020B0604020202020204" pitchFamily="34" charset="0"/>
            </a:endParaRPr>
          </a:p>
        </p:txBody>
      </p:sp>
      <p:sp>
        <p:nvSpPr>
          <p:cNvPr id="23" name="Rectangle 22"/>
          <p:cNvSpPr/>
          <p:nvPr/>
        </p:nvSpPr>
        <p:spPr bwMode="auto">
          <a:xfrm>
            <a:off x="2209800" y="4375532"/>
            <a:ext cx="1992217" cy="1491868"/>
          </a:xfrm>
          <a:prstGeom prst="rect">
            <a:avLst/>
          </a:prstGeom>
          <a:solidFill>
            <a:srgbClr val="4F81BD"/>
          </a:solidFill>
          <a:ln w="9525" cap="flat" cmpd="sng" algn="ctr">
            <a:solidFill>
              <a:srgbClr val="002C77"/>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base">
              <a:spcBef>
                <a:spcPct val="50000"/>
              </a:spcBef>
              <a:spcAft>
                <a:spcPct val="0"/>
              </a:spcAft>
            </a:pPr>
            <a:r>
              <a:rPr lang="en-US" sz="2200" b="1" dirty="0">
                <a:solidFill>
                  <a:prstClr val="white"/>
                </a:solidFill>
                <a:latin typeface="Helvetica" panose="020B0604020202020204" pitchFamily="34" charset="0"/>
                <a:cs typeface="Helvetica" panose="020B0604020202020204" pitchFamily="34" charset="0"/>
              </a:rPr>
              <a:t>Leadership</a:t>
            </a:r>
          </a:p>
        </p:txBody>
      </p:sp>
      <p:sp>
        <p:nvSpPr>
          <p:cNvPr id="24" name="Rectangle 23"/>
          <p:cNvSpPr/>
          <p:nvPr/>
        </p:nvSpPr>
        <p:spPr bwMode="auto">
          <a:xfrm>
            <a:off x="4343400" y="4375532"/>
            <a:ext cx="5726017" cy="1491868"/>
          </a:xfrm>
          <a:prstGeom prst="rect">
            <a:avLst/>
          </a:prstGeom>
          <a:noFill/>
          <a:ln w="9525" cap="flat" cmpd="sng" algn="ctr">
            <a:solidFill>
              <a:srgbClr val="002C77"/>
            </a:solidFill>
            <a:prstDash val="solid"/>
            <a:round/>
            <a:headEnd type="none" w="med" len="med"/>
            <a:tailEnd type="none" w="med" len="med"/>
          </a:ln>
          <a:effectLst/>
        </p:spPr>
        <p:txBody>
          <a:bodyPr vert="horz" wrap="square" lIns="91440" tIns="0" rIns="0" bIns="0" numCol="1" rtlCol="0" anchor="ctr" anchorCtr="0" compatLnSpc="1">
            <a:prstTxWarp prst="textNoShape">
              <a:avLst/>
            </a:prstTxWarp>
            <a:noAutofit/>
          </a:bodyPr>
          <a:lstStyle/>
          <a:p>
            <a:pPr marL="461772" indent="-342900">
              <a:buClr>
                <a:srgbClr val="002C77"/>
              </a:buClr>
              <a:buSzPts val="1800"/>
              <a:buFont typeface="Wingdings" panose="05000000000000000000" pitchFamily="2" charset="2"/>
              <a:buChar char="§"/>
            </a:pPr>
            <a:r>
              <a:rPr lang="en-US" dirty="0">
                <a:solidFill>
                  <a:srgbClr val="000000"/>
                </a:solidFill>
                <a:latin typeface="Helvetica" panose="020B0604020202020204" pitchFamily="34" charset="0"/>
                <a:cs typeface="Helvetica" panose="020B0604020202020204" pitchFamily="34" charset="0"/>
              </a:rPr>
              <a:t>Serve as an ambassador of Wharton (only externally facing Fellowship)</a:t>
            </a:r>
          </a:p>
          <a:p>
            <a:pPr marL="461772" indent="-342900">
              <a:buClr>
                <a:srgbClr val="002C77"/>
              </a:buClr>
              <a:buSzPts val="1800"/>
              <a:buFont typeface="Wingdings" panose="05000000000000000000" pitchFamily="2" charset="2"/>
              <a:buChar char="§"/>
            </a:pPr>
            <a:r>
              <a:rPr lang="en-US" dirty="0">
                <a:solidFill>
                  <a:srgbClr val="000000"/>
                </a:solidFill>
                <a:latin typeface="Helvetica" panose="020B0604020202020204" pitchFamily="34" charset="0"/>
                <a:cs typeface="Helvetica" panose="020B0604020202020204" pitchFamily="34" charset="0"/>
              </a:rPr>
              <a:t>Develop skills related to influence, teamwork, communication, diplomacy, and emotional intelligence</a:t>
            </a:r>
            <a:endParaRPr lang="en-US" dirty="0">
              <a:solidFill>
                <a:prstClr val="black"/>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043525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dirty="0" smtClean="0"/>
              <a:t>Selection Criteria</a:t>
            </a:r>
          </a:p>
        </p:txBody>
      </p:sp>
      <p:sp>
        <p:nvSpPr>
          <p:cNvPr id="3" name="Rounded Rectangle 2"/>
          <p:cNvSpPr/>
          <p:nvPr/>
        </p:nvSpPr>
        <p:spPr>
          <a:xfrm>
            <a:off x="2090739" y="1833562"/>
            <a:ext cx="2571749" cy="1543050"/>
          </a:xfrm>
          <a:prstGeom prst="roundRect">
            <a:avLst/>
          </a:prstGeom>
          <a:noFill/>
          <a:ln w="76200">
            <a:solidFill>
              <a:srgbClr val="002C77"/>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algn="ctr" defTabSz="1466850">
              <a:lnSpc>
                <a:spcPct val="90000"/>
              </a:lnSpc>
              <a:spcBef>
                <a:spcPct val="0"/>
              </a:spcBef>
              <a:spcAft>
                <a:spcPct val="35000"/>
              </a:spcAft>
            </a:pPr>
            <a:r>
              <a:rPr lang="en-US" sz="2700" b="1" dirty="0">
                <a:solidFill>
                  <a:prstClr val="black"/>
                </a:solidFill>
                <a:latin typeface="Helvetica" panose="020B0604020202020204" pitchFamily="34" charset="0"/>
                <a:cs typeface="Helvetica" panose="020B0604020202020204" pitchFamily="34" charset="0"/>
              </a:rPr>
              <a:t>Humble approach to service</a:t>
            </a:r>
          </a:p>
        </p:txBody>
      </p:sp>
      <p:sp>
        <p:nvSpPr>
          <p:cNvPr id="5" name="Rounded Rectangle 4"/>
          <p:cNvSpPr/>
          <p:nvPr/>
        </p:nvSpPr>
        <p:spPr>
          <a:xfrm>
            <a:off x="4919664" y="1833562"/>
            <a:ext cx="2571749" cy="1543050"/>
          </a:xfrm>
          <a:prstGeom prst="roundRect">
            <a:avLst/>
          </a:prstGeom>
          <a:noFill/>
          <a:ln w="76200">
            <a:solidFill>
              <a:srgbClr val="002C77"/>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algn="ctr" defTabSz="1466850">
              <a:lnSpc>
                <a:spcPct val="90000"/>
              </a:lnSpc>
              <a:spcBef>
                <a:spcPct val="0"/>
              </a:spcBef>
              <a:spcAft>
                <a:spcPct val="35000"/>
              </a:spcAft>
            </a:pPr>
            <a:r>
              <a:rPr lang="en-US" sz="2700" b="1" dirty="0">
                <a:solidFill>
                  <a:prstClr val="black"/>
                </a:solidFill>
                <a:latin typeface="Helvetica" panose="020B0604020202020204" pitchFamily="34" charset="0"/>
                <a:cs typeface="Helvetica" panose="020B0604020202020204" pitchFamily="34" charset="0"/>
              </a:rPr>
              <a:t>Passion for service</a:t>
            </a:r>
          </a:p>
        </p:txBody>
      </p:sp>
      <p:sp>
        <p:nvSpPr>
          <p:cNvPr id="6" name="Rounded Rectangle 5"/>
          <p:cNvSpPr/>
          <p:nvPr/>
        </p:nvSpPr>
        <p:spPr>
          <a:xfrm>
            <a:off x="7748588" y="1833562"/>
            <a:ext cx="2571749" cy="1543050"/>
          </a:xfrm>
          <a:prstGeom prst="roundRect">
            <a:avLst/>
          </a:prstGeom>
          <a:noFill/>
          <a:ln w="76200">
            <a:solidFill>
              <a:srgbClr val="002C77"/>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algn="ctr" defTabSz="1466850">
              <a:lnSpc>
                <a:spcPct val="90000"/>
              </a:lnSpc>
              <a:spcBef>
                <a:spcPct val="0"/>
              </a:spcBef>
              <a:spcAft>
                <a:spcPct val="35000"/>
              </a:spcAft>
            </a:pPr>
            <a:r>
              <a:rPr lang="en-US" sz="2700" b="1" dirty="0">
                <a:solidFill>
                  <a:prstClr val="black"/>
                </a:solidFill>
                <a:latin typeface="Helvetica" panose="020B0604020202020204" pitchFamily="34" charset="0"/>
                <a:cs typeface="Helvetica" panose="020B0604020202020204" pitchFamily="34" charset="0"/>
              </a:rPr>
              <a:t>Commitment to diversity</a:t>
            </a:r>
          </a:p>
        </p:txBody>
      </p:sp>
      <p:sp>
        <p:nvSpPr>
          <p:cNvPr id="7" name="Rounded Rectangle 6"/>
          <p:cNvSpPr/>
          <p:nvPr/>
        </p:nvSpPr>
        <p:spPr>
          <a:xfrm>
            <a:off x="3505201" y="3633787"/>
            <a:ext cx="2571749" cy="1543050"/>
          </a:xfrm>
          <a:prstGeom prst="roundRect">
            <a:avLst/>
          </a:prstGeom>
          <a:noFill/>
          <a:ln w="76200">
            <a:solidFill>
              <a:srgbClr val="002C77"/>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algn="ctr" defTabSz="1466850">
              <a:lnSpc>
                <a:spcPct val="90000"/>
              </a:lnSpc>
              <a:spcBef>
                <a:spcPct val="0"/>
              </a:spcBef>
              <a:spcAft>
                <a:spcPct val="35000"/>
              </a:spcAft>
            </a:pPr>
            <a:r>
              <a:rPr lang="en-US" sz="2700" b="1" dirty="0">
                <a:solidFill>
                  <a:prstClr val="black"/>
                </a:solidFill>
                <a:latin typeface="Helvetica" panose="020B0604020202020204" pitchFamily="34" charset="0"/>
                <a:cs typeface="Helvetica" panose="020B0604020202020204" pitchFamily="34" charset="0"/>
              </a:rPr>
              <a:t>Resilience &amp; Adaptability</a:t>
            </a:r>
          </a:p>
        </p:txBody>
      </p:sp>
      <p:sp>
        <p:nvSpPr>
          <p:cNvPr id="8" name="Rounded Rectangle 7"/>
          <p:cNvSpPr/>
          <p:nvPr/>
        </p:nvSpPr>
        <p:spPr>
          <a:xfrm>
            <a:off x="6334126" y="3633787"/>
            <a:ext cx="2571749" cy="1543050"/>
          </a:xfrm>
          <a:prstGeom prst="roundRect">
            <a:avLst/>
          </a:prstGeom>
          <a:noFill/>
          <a:ln w="76200">
            <a:solidFill>
              <a:srgbClr val="002C77"/>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5730" tIns="125730" rIns="125730" bIns="125730" numCol="1" spcCol="1270" anchor="ctr" anchorCtr="0">
            <a:noAutofit/>
          </a:bodyPr>
          <a:lstStyle/>
          <a:p>
            <a:pPr algn="ctr" defTabSz="1466850">
              <a:lnSpc>
                <a:spcPct val="90000"/>
              </a:lnSpc>
              <a:spcBef>
                <a:spcPct val="0"/>
              </a:spcBef>
              <a:spcAft>
                <a:spcPct val="35000"/>
              </a:spcAft>
            </a:pPr>
            <a:r>
              <a:rPr lang="en-US" sz="2700" b="1" dirty="0">
                <a:solidFill>
                  <a:prstClr val="black"/>
                </a:solidFill>
                <a:latin typeface="Helvetica" panose="020B0604020202020204" pitchFamily="34" charset="0"/>
                <a:cs typeface="Helvetica" panose="020B0604020202020204" pitchFamily="34" charset="0"/>
              </a:rPr>
              <a:t>Comfort with Ambiguity</a:t>
            </a:r>
          </a:p>
        </p:txBody>
      </p:sp>
    </p:spTree>
    <p:extLst>
      <p:ext uri="{BB962C8B-B14F-4D97-AF65-F5344CB8AC3E}">
        <p14:creationId xmlns:p14="http://schemas.microsoft.com/office/powerpoint/2010/main" val="2344533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Nonprofit Placement</a:t>
            </a:r>
          </a:p>
        </p:txBody>
      </p:sp>
      <p:sp>
        <p:nvSpPr>
          <p:cNvPr id="25602" name="Content Placeholder 2"/>
          <p:cNvSpPr>
            <a:spLocks noGrp="1"/>
          </p:cNvSpPr>
          <p:nvPr>
            <p:ph sz="quarter" idx="13"/>
          </p:nvPr>
        </p:nvSpPr>
        <p:spPr>
          <a:xfrm>
            <a:off x="2209800" y="1371600"/>
            <a:ext cx="7772400" cy="4572000"/>
          </a:xfrm>
        </p:spPr>
        <p:txBody>
          <a:bodyPr/>
          <a:lstStyle/>
          <a:p>
            <a:pPr>
              <a:buClr>
                <a:srgbClr val="002C77"/>
              </a:buClr>
              <a:buFont typeface="Wingdings" panose="05000000000000000000" pitchFamily="2" charset="2"/>
              <a:buChar char="§"/>
            </a:pPr>
            <a:r>
              <a:rPr lang="en-US" sz="2000" b="0" dirty="0">
                <a:solidFill>
                  <a:schemeClr val="tx1"/>
                </a:solidFill>
              </a:rPr>
              <a:t>The Leadership Program works to develop and maintain partnerships with 85 participating nonprofit organizations</a:t>
            </a:r>
          </a:p>
          <a:p>
            <a:pPr>
              <a:buClr>
                <a:srgbClr val="002C77"/>
              </a:buClr>
              <a:buFont typeface="Wingdings" panose="05000000000000000000" pitchFamily="2" charset="2"/>
              <a:buChar char="§"/>
            </a:pPr>
            <a:endParaRPr lang="en-US" sz="1100" b="0" dirty="0">
              <a:solidFill>
                <a:schemeClr val="tx1"/>
              </a:solidFill>
            </a:endParaRPr>
          </a:p>
          <a:p>
            <a:pPr>
              <a:buClr>
                <a:srgbClr val="002C77"/>
              </a:buClr>
              <a:buFont typeface="Wingdings" panose="05000000000000000000" pitchFamily="2" charset="2"/>
              <a:buChar char="§"/>
            </a:pPr>
            <a:r>
              <a:rPr lang="en-US" sz="2000" b="0" dirty="0">
                <a:solidFill>
                  <a:schemeClr val="tx1"/>
                </a:solidFill>
              </a:rPr>
              <a:t>Boards range in areas of focus, lifecycle stage, and size</a:t>
            </a:r>
          </a:p>
          <a:p>
            <a:pPr>
              <a:buClr>
                <a:srgbClr val="002C77"/>
              </a:buClr>
              <a:buFont typeface="Wingdings" panose="05000000000000000000" pitchFamily="2" charset="2"/>
              <a:buChar char="§"/>
            </a:pPr>
            <a:endParaRPr lang="en-US" sz="1200" b="0" dirty="0">
              <a:solidFill>
                <a:schemeClr val="tx1"/>
              </a:solidFill>
            </a:endParaRPr>
          </a:p>
          <a:p>
            <a:pPr>
              <a:buClr>
                <a:srgbClr val="002C77"/>
              </a:buClr>
              <a:buFont typeface="Wingdings" panose="05000000000000000000" pitchFamily="2" charset="2"/>
              <a:buChar char="§"/>
            </a:pPr>
            <a:r>
              <a:rPr lang="en-US" sz="2000" b="0" dirty="0">
                <a:solidFill>
                  <a:schemeClr val="tx1"/>
                </a:solidFill>
              </a:rPr>
              <a:t>Placements are based on students’ interests in the missions of the nonprofit organizations</a:t>
            </a:r>
          </a:p>
          <a:p>
            <a:pPr lvl="1">
              <a:buClr>
                <a:srgbClr val="002C77"/>
              </a:buClr>
              <a:buFont typeface="Helvetica" panose="020B0604020202020204" pitchFamily="34" charset="0"/>
              <a:buChar char="‒"/>
            </a:pPr>
            <a:r>
              <a:rPr lang="en-US" sz="2000" b="0" dirty="0">
                <a:solidFill>
                  <a:schemeClr val="tx1"/>
                </a:solidFill>
              </a:rPr>
              <a:t>Students are asked to select 8 potential organizations</a:t>
            </a:r>
          </a:p>
          <a:p>
            <a:pPr lvl="1">
              <a:buClr>
                <a:srgbClr val="002C77"/>
              </a:buClr>
              <a:buFont typeface="Helvetica" panose="020B0604020202020204" pitchFamily="34" charset="0"/>
              <a:buChar char="‒"/>
            </a:pPr>
            <a:r>
              <a:rPr lang="en-US" sz="2000" b="0" dirty="0">
                <a:solidFill>
                  <a:schemeClr val="tx1"/>
                </a:solidFill>
              </a:rPr>
              <a:t>A critical factor to a successful match in this program and in future involvement is that you are passionate about the mission</a:t>
            </a:r>
          </a:p>
          <a:p>
            <a:pPr>
              <a:buClr>
                <a:srgbClr val="002C77"/>
              </a:buClr>
              <a:buFont typeface="Wingdings" panose="05000000000000000000" pitchFamily="2" charset="2"/>
              <a:buChar char="§"/>
            </a:pPr>
            <a:endParaRPr lang="en-US" sz="2400" b="0" dirty="0">
              <a:solidFill>
                <a:schemeClr val="tx1"/>
              </a:solidFill>
            </a:endParaRPr>
          </a:p>
          <a:p>
            <a:pPr>
              <a:buClr>
                <a:srgbClr val="002C77"/>
              </a:buClr>
              <a:buFont typeface="Wingdings" panose="05000000000000000000" pitchFamily="2" charset="2"/>
              <a:buChar char="§"/>
            </a:pPr>
            <a:endParaRPr lang="en-US" dirty="0" smtClean="0">
              <a:solidFill>
                <a:schemeClr val="tx1"/>
              </a:solidFill>
            </a:endParaRPr>
          </a:p>
        </p:txBody>
      </p:sp>
      <p:sp>
        <p:nvSpPr>
          <p:cNvPr id="5" name="Rectangle 4"/>
          <p:cNvSpPr/>
          <p:nvPr/>
        </p:nvSpPr>
        <p:spPr>
          <a:xfrm>
            <a:off x="2187766" y="5105400"/>
            <a:ext cx="7870634" cy="685800"/>
          </a:xfrm>
          <a:prstGeom prst="rect">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b="1" dirty="0">
                <a:solidFill>
                  <a:prstClr val="white"/>
                </a:solidFill>
                <a:latin typeface="Helvetica" panose="020B0604020202020204" pitchFamily="34" charset="0"/>
                <a:cs typeface="Helvetica" panose="020B0604020202020204" pitchFamily="34" charset="0"/>
              </a:rPr>
              <a:t>We do our best to match people to their preferences but cannot guarantee that you will get your first choice</a:t>
            </a:r>
            <a:endParaRPr lang="en-US" dirty="0">
              <a:solidFill>
                <a:prstClr val="white"/>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987161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Fellow Experiences</a:t>
            </a:r>
            <a:endParaRPr lang="en-US" dirty="0"/>
          </a:p>
        </p:txBody>
      </p:sp>
      <p:sp>
        <p:nvSpPr>
          <p:cNvPr id="3" name="Content Placeholder 2"/>
          <p:cNvSpPr>
            <a:spLocks noGrp="1"/>
          </p:cNvSpPr>
          <p:nvPr>
            <p:ph idx="1"/>
          </p:nvPr>
        </p:nvSpPr>
        <p:spPr>
          <a:xfrm>
            <a:off x="2209800" y="1524000"/>
            <a:ext cx="8305800" cy="2743200"/>
          </a:xfrm>
        </p:spPr>
        <p:txBody>
          <a:bodyPr/>
          <a:lstStyle/>
          <a:p>
            <a:pPr marL="285750" indent="-285750">
              <a:buFont typeface="Arial" pitchFamily="34" charset="0"/>
              <a:buChar char="•"/>
            </a:pPr>
            <a:r>
              <a:rPr lang="en-US" sz="1900" dirty="0" smtClean="0">
                <a:solidFill>
                  <a:schemeClr val="tx1"/>
                </a:solidFill>
              </a:rPr>
              <a:t>Krishna Deva, Career Wardrobe</a:t>
            </a:r>
            <a:endParaRPr lang="en-US" sz="1900" dirty="0">
              <a:solidFill>
                <a:schemeClr val="tx1"/>
              </a:solidFill>
            </a:endParaRPr>
          </a:p>
          <a:p>
            <a:pPr marL="285750" indent="-285750">
              <a:buFont typeface="Arial" pitchFamily="34" charset="0"/>
              <a:buChar char="•"/>
            </a:pPr>
            <a:r>
              <a:rPr lang="en-US" sz="1900" dirty="0" smtClean="0">
                <a:solidFill>
                  <a:schemeClr val="tx1"/>
                </a:solidFill>
              </a:rPr>
              <a:t>Laura Minskoff, Opera Philadelphia</a:t>
            </a:r>
            <a:endParaRPr lang="en-US" sz="1900" dirty="0">
              <a:solidFill>
                <a:schemeClr val="tx1"/>
              </a:solidFill>
            </a:endParaRPr>
          </a:p>
          <a:p>
            <a:pPr marL="285750" indent="-285750">
              <a:buFont typeface="Arial" pitchFamily="34" charset="0"/>
              <a:buChar char="•"/>
            </a:pPr>
            <a:r>
              <a:rPr lang="en-US" sz="1900" dirty="0" smtClean="0">
                <a:solidFill>
                  <a:schemeClr val="tx1"/>
                </a:solidFill>
              </a:rPr>
              <a:t>Tim Racine, </a:t>
            </a:r>
            <a:r>
              <a:rPr lang="en-US" sz="1900" dirty="0">
                <a:solidFill>
                  <a:schemeClr val="tx1"/>
                </a:solidFill>
              </a:rPr>
              <a:t>Freedom Prep Charter School</a:t>
            </a:r>
          </a:p>
          <a:p>
            <a:pPr marL="285750" indent="-285750">
              <a:buFont typeface="Arial" pitchFamily="34" charset="0"/>
              <a:buChar char="•"/>
            </a:pPr>
            <a:r>
              <a:rPr lang="en-US" sz="1900" dirty="0" smtClean="0">
                <a:solidFill>
                  <a:schemeClr val="tx1"/>
                </a:solidFill>
              </a:rPr>
              <a:t>Joyce Chai, Community Partnership School</a:t>
            </a:r>
            <a:endParaRPr lang="en-US" sz="1900" dirty="0">
              <a:solidFill>
                <a:schemeClr val="tx1"/>
              </a:solidFill>
            </a:endParaRPr>
          </a:p>
          <a:p>
            <a:pPr marL="285750" indent="-285750">
              <a:buFont typeface="Arial" pitchFamily="34" charset="0"/>
              <a:buChar char="•"/>
            </a:pPr>
            <a:endParaRPr lang="en-US" sz="2000" dirty="0">
              <a:solidFill>
                <a:schemeClr val="tx1"/>
              </a:solidFill>
            </a:endParaRPr>
          </a:p>
        </p:txBody>
      </p:sp>
      <p:pic>
        <p:nvPicPr>
          <p:cNvPr id="2053" name="Picture 5" descr="http://democracyprep.org/mobile/images/mb-head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2500" y="4427588"/>
            <a:ext cx="1940631" cy="11947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a:srcRect t="5797" b="7246"/>
          <a:stretch/>
        </p:blipFill>
        <p:spPr>
          <a:xfrm>
            <a:off x="8286749" y="4557222"/>
            <a:ext cx="2314575" cy="964406"/>
          </a:xfrm>
          <a:prstGeom prst="rect">
            <a:avLst/>
          </a:prstGeom>
        </p:spPr>
      </p:pic>
      <p:pic>
        <p:nvPicPr>
          <p:cNvPr id="7" name="Picture 6"/>
          <p:cNvPicPr>
            <a:picLocks noChangeAspect="1"/>
          </p:cNvPicPr>
          <p:nvPr/>
        </p:nvPicPr>
        <p:blipFill>
          <a:blip r:embed="rId4"/>
          <a:stretch>
            <a:fillRect/>
          </a:stretch>
        </p:blipFill>
        <p:spPr>
          <a:xfrm>
            <a:off x="3701048" y="4456563"/>
            <a:ext cx="2331452" cy="1165726"/>
          </a:xfrm>
          <a:prstGeom prst="rect">
            <a:avLst/>
          </a:prstGeom>
        </p:spPr>
      </p:pic>
      <p:pic>
        <p:nvPicPr>
          <p:cNvPr id="8" name="Picture 7"/>
          <p:cNvPicPr>
            <a:picLocks noChangeAspect="1"/>
          </p:cNvPicPr>
          <p:nvPr/>
        </p:nvPicPr>
        <p:blipFill>
          <a:blip r:embed="rId5"/>
          <a:stretch>
            <a:fillRect/>
          </a:stretch>
        </p:blipFill>
        <p:spPr>
          <a:xfrm>
            <a:off x="1222069" y="4321975"/>
            <a:ext cx="2869800" cy="1434901"/>
          </a:xfrm>
          <a:prstGeom prst="rect">
            <a:avLst/>
          </a:prstGeom>
        </p:spPr>
      </p:pic>
    </p:spTree>
    <p:extLst>
      <p:ext uri="{BB962C8B-B14F-4D97-AF65-F5344CB8AC3E}">
        <p14:creationId xmlns:p14="http://schemas.microsoft.com/office/powerpoint/2010/main" val="1091365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defRPr/>
            </a:pPr>
            <a:r>
              <a:rPr lang="en-US" b="1" dirty="0" smtClean="0">
                <a:ea typeface="ＭＳ Ｐゴシック" charset="0"/>
              </a:rPr>
              <a:t>Key Dates</a:t>
            </a:r>
          </a:p>
        </p:txBody>
      </p:sp>
      <p:sp>
        <p:nvSpPr>
          <p:cNvPr id="33795" name="Content Placeholder 2"/>
          <p:cNvSpPr>
            <a:spLocks noGrp="1"/>
          </p:cNvSpPr>
          <p:nvPr>
            <p:ph idx="1"/>
          </p:nvPr>
        </p:nvSpPr>
        <p:spPr>
          <a:xfrm>
            <a:off x="1825626" y="1219200"/>
            <a:ext cx="8156575" cy="4572000"/>
          </a:xfrm>
        </p:spPr>
        <p:txBody>
          <a:bodyPr/>
          <a:lstStyle/>
          <a:p>
            <a:pPr marL="800100" lvl="1" indent="-342900">
              <a:buClr>
                <a:srgbClr val="002C77"/>
              </a:buClr>
              <a:buFont typeface="Wingdings" panose="05000000000000000000" pitchFamily="2" charset="2"/>
              <a:buChar char="§"/>
            </a:pPr>
            <a:r>
              <a:rPr lang="en-US" sz="2000" dirty="0">
                <a:solidFill>
                  <a:schemeClr val="tx1"/>
                </a:solidFill>
              </a:rPr>
              <a:t>Application due Monday</a:t>
            </a:r>
            <a:r>
              <a:rPr lang="en-US" sz="2000" i="1" dirty="0">
                <a:solidFill>
                  <a:schemeClr val="tx1"/>
                </a:solidFill>
              </a:rPr>
              <a:t>, </a:t>
            </a:r>
            <a:r>
              <a:rPr lang="en-US" sz="2000" i="1" u="sng" dirty="0">
                <a:solidFill>
                  <a:schemeClr val="tx1"/>
                </a:solidFill>
              </a:rPr>
              <a:t>February 1 at 5:00pm</a:t>
            </a:r>
            <a:r>
              <a:rPr lang="en-US" sz="2000" dirty="0">
                <a:solidFill>
                  <a:schemeClr val="tx1"/>
                </a:solidFill>
              </a:rPr>
              <a:t> </a:t>
            </a:r>
          </a:p>
          <a:p>
            <a:pPr marL="1257300" lvl="2" indent="-342900">
              <a:buClr>
                <a:srgbClr val="002C77"/>
              </a:buClr>
              <a:buFont typeface="Helvetica" panose="020B0604020202020204" pitchFamily="34" charset="0"/>
              <a:buChar char="‒"/>
            </a:pPr>
            <a:r>
              <a:rPr lang="en-US" sz="2000" b="0" dirty="0">
                <a:solidFill>
                  <a:schemeClr val="tx1"/>
                </a:solidFill>
              </a:rPr>
              <a:t>Submit online through </a:t>
            </a:r>
            <a:r>
              <a:rPr lang="en-US" sz="2000" b="0" dirty="0" err="1">
                <a:solidFill>
                  <a:schemeClr val="tx1"/>
                </a:solidFill>
                <a:hlinkClick r:id="rId2"/>
              </a:rPr>
              <a:t>ApplicantStack</a:t>
            </a:r>
            <a:endParaRPr lang="en-US" sz="2000" b="0" dirty="0">
              <a:solidFill>
                <a:schemeClr val="tx1"/>
              </a:solidFill>
            </a:endParaRPr>
          </a:p>
          <a:p>
            <a:pPr marL="1257300" lvl="2" indent="-342900">
              <a:buClr>
                <a:srgbClr val="002C77"/>
              </a:buClr>
              <a:buFont typeface="Helvetica" panose="020B0604020202020204" pitchFamily="34" charset="0"/>
              <a:buChar char="‒"/>
            </a:pPr>
            <a:r>
              <a:rPr lang="en-US" sz="2000" b="0" dirty="0">
                <a:solidFill>
                  <a:schemeClr val="tx1"/>
                </a:solidFill>
              </a:rPr>
              <a:t>Technical difficulties?  Call </a:t>
            </a:r>
            <a:r>
              <a:rPr lang="en-US" sz="2000" dirty="0">
                <a:solidFill>
                  <a:schemeClr val="tx1"/>
                </a:solidFill>
              </a:rPr>
              <a:t>215-748-8768</a:t>
            </a:r>
            <a:r>
              <a:rPr lang="en-US" sz="2000" b="0" dirty="0">
                <a:solidFill>
                  <a:schemeClr val="tx1"/>
                </a:solidFill>
              </a:rPr>
              <a:t>.</a:t>
            </a:r>
          </a:p>
          <a:p>
            <a:pPr marL="742950" lvl="1" indent="-285750">
              <a:buClr>
                <a:srgbClr val="002C77"/>
              </a:buClr>
              <a:buFont typeface="Wingdings" panose="05000000000000000000" pitchFamily="2" charset="2"/>
              <a:buChar char="§"/>
            </a:pPr>
            <a:endParaRPr lang="en-US" sz="1100" dirty="0">
              <a:solidFill>
                <a:schemeClr val="tx1"/>
              </a:solidFill>
            </a:endParaRPr>
          </a:p>
          <a:p>
            <a:pPr marL="800100" lvl="1" indent="-342900">
              <a:buClr>
                <a:srgbClr val="002C77"/>
              </a:buClr>
              <a:buFont typeface="Wingdings" panose="05000000000000000000" pitchFamily="2" charset="2"/>
              <a:buChar char="§"/>
            </a:pPr>
            <a:r>
              <a:rPr lang="en-US" sz="2000" dirty="0">
                <a:solidFill>
                  <a:schemeClr val="tx1"/>
                </a:solidFill>
              </a:rPr>
              <a:t>Invitations to interview will go out </a:t>
            </a:r>
            <a:r>
              <a:rPr lang="en-US" sz="2000" u="sng" dirty="0">
                <a:solidFill>
                  <a:schemeClr val="tx1"/>
                </a:solidFill>
              </a:rPr>
              <a:t>February 9</a:t>
            </a:r>
            <a:r>
              <a:rPr lang="en-US" sz="2000" u="sng" baseline="30000" dirty="0">
                <a:solidFill>
                  <a:schemeClr val="tx1"/>
                </a:solidFill>
              </a:rPr>
              <a:t>th</a:t>
            </a:r>
            <a:r>
              <a:rPr lang="en-US" sz="2000" u="sng" dirty="0">
                <a:solidFill>
                  <a:schemeClr val="tx1"/>
                </a:solidFill>
              </a:rPr>
              <a:t> (9pm)</a:t>
            </a:r>
          </a:p>
          <a:p>
            <a:pPr lvl="1">
              <a:buClr>
                <a:srgbClr val="002C77"/>
              </a:buClr>
            </a:pPr>
            <a:endParaRPr lang="en-US" sz="1100" dirty="0">
              <a:solidFill>
                <a:schemeClr val="tx1"/>
              </a:solidFill>
            </a:endParaRPr>
          </a:p>
          <a:p>
            <a:pPr marL="800100" lvl="1" indent="-342900">
              <a:buClr>
                <a:srgbClr val="002C77"/>
              </a:buClr>
              <a:buFont typeface="Wingdings" panose="05000000000000000000" pitchFamily="2" charset="2"/>
              <a:buChar char="§"/>
            </a:pPr>
            <a:r>
              <a:rPr lang="en-US" sz="2000" dirty="0">
                <a:solidFill>
                  <a:schemeClr val="tx1"/>
                </a:solidFill>
              </a:rPr>
              <a:t>Interview sign ups by </a:t>
            </a:r>
            <a:r>
              <a:rPr lang="en-US" sz="2000" u="sng" dirty="0">
                <a:solidFill>
                  <a:schemeClr val="tx1"/>
                </a:solidFill>
              </a:rPr>
              <a:t>5pm on February 10</a:t>
            </a:r>
            <a:r>
              <a:rPr lang="en-US" sz="2000" u="sng" baseline="30000" dirty="0">
                <a:solidFill>
                  <a:schemeClr val="tx1"/>
                </a:solidFill>
              </a:rPr>
              <a:t>th</a:t>
            </a:r>
            <a:endParaRPr lang="en-US" sz="2000" u="sng" dirty="0">
              <a:solidFill>
                <a:schemeClr val="tx1"/>
              </a:solidFill>
            </a:endParaRPr>
          </a:p>
          <a:p>
            <a:pPr lvl="1">
              <a:buClr>
                <a:srgbClr val="002C77"/>
              </a:buClr>
            </a:pPr>
            <a:endParaRPr lang="en-US" sz="1100" dirty="0">
              <a:solidFill>
                <a:schemeClr val="tx1"/>
              </a:solidFill>
            </a:endParaRPr>
          </a:p>
          <a:p>
            <a:pPr marL="800100" lvl="1" indent="-342900">
              <a:buClr>
                <a:srgbClr val="002C77"/>
              </a:buClr>
              <a:buFont typeface="Wingdings" panose="05000000000000000000" pitchFamily="2" charset="2"/>
              <a:buChar char="§"/>
            </a:pPr>
            <a:r>
              <a:rPr lang="en-US" sz="2000" dirty="0">
                <a:solidFill>
                  <a:schemeClr val="tx1"/>
                </a:solidFill>
              </a:rPr>
              <a:t>Interviews will be held </a:t>
            </a:r>
            <a:r>
              <a:rPr lang="en-US" sz="2000" i="1" u="sng" dirty="0">
                <a:solidFill>
                  <a:schemeClr val="tx1"/>
                </a:solidFill>
              </a:rPr>
              <a:t>February 12</a:t>
            </a:r>
            <a:r>
              <a:rPr lang="en-US" sz="2000" i="1" u="sng" baseline="30000" dirty="0">
                <a:solidFill>
                  <a:schemeClr val="tx1"/>
                </a:solidFill>
              </a:rPr>
              <a:t>th</a:t>
            </a:r>
            <a:r>
              <a:rPr lang="en-US" sz="2000" i="1" u="sng" dirty="0">
                <a:solidFill>
                  <a:schemeClr val="tx1"/>
                </a:solidFill>
              </a:rPr>
              <a:t>-16</a:t>
            </a:r>
            <a:r>
              <a:rPr lang="en-US" sz="2000" i="1" u="sng" baseline="30000" dirty="0">
                <a:solidFill>
                  <a:schemeClr val="tx1"/>
                </a:solidFill>
              </a:rPr>
              <a:t>th</a:t>
            </a:r>
            <a:endParaRPr lang="en-US" sz="2000" i="1" u="sng" dirty="0">
              <a:solidFill>
                <a:schemeClr val="tx1"/>
              </a:solidFill>
            </a:endParaRPr>
          </a:p>
          <a:p>
            <a:pPr marL="628650" lvl="1" indent="-171450">
              <a:buClr>
                <a:srgbClr val="002C77"/>
              </a:buClr>
              <a:buFont typeface="Wingdings" panose="05000000000000000000" pitchFamily="2" charset="2"/>
              <a:buChar char="§"/>
            </a:pPr>
            <a:endParaRPr lang="en-US" sz="1100" i="1" u="sng" dirty="0">
              <a:solidFill>
                <a:schemeClr val="tx1"/>
              </a:solidFill>
            </a:endParaRPr>
          </a:p>
          <a:p>
            <a:pPr marL="800100" lvl="1" indent="-342900">
              <a:buClr>
                <a:srgbClr val="002C77"/>
              </a:buClr>
              <a:buFont typeface="Wingdings" panose="05000000000000000000" pitchFamily="2" charset="2"/>
              <a:buChar char="§"/>
            </a:pPr>
            <a:r>
              <a:rPr lang="en-US" sz="2000" dirty="0">
                <a:solidFill>
                  <a:schemeClr val="tx1"/>
                </a:solidFill>
              </a:rPr>
              <a:t>Decisions will be announced before Spring Break</a:t>
            </a:r>
          </a:p>
          <a:p>
            <a:pPr marL="628650" lvl="1" indent="-171450">
              <a:buClr>
                <a:srgbClr val="002C77"/>
              </a:buClr>
              <a:buFont typeface="Wingdings" panose="05000000000000000000" pitchFamily="2" charset="2"/>
              <a:buChar char="§"/>
            </a:pPr>
            <a:endParaRPr lang="en-US" sz="1100" dirty="0">
              <a:solidFill>
                <a:schemeClr val="tx1"/>
              </a:solidFill>
            </a:endParaRPr>
          </a:p>
          <a:p>
            <a:pPr marL="800100" lvl="1" indent="-342900">
              <a:buClr>
                <a:srgbClr val="002C77"/>
              </a:buClr>
              <a:buFont typeface="Wingdings" panose="05000000000000000000" pitchFamily="2" charset="2"/>
              <a:buChar char="§"/>
            </a:pPr>
            <a:r>
              <a:rPr lang="en-US" sz="2000" dirty="0">
                <a:solidFill>
                  <a:schemeClr val="tx1"/>
                </a:solidFill>
              </a:rPr>
              <a:t>All fellows MUST be able to attend the spring trainings (dates announced with interview invite)</a:t>
            </a:r>
          </a:p>
          <a:p>
            <a:pPr lvl="2">
              <a:buClr>
                <a:srgbClr val="002C77"/>
              </a:buClr>
            </a:pPr>
            <a:endParaRPr lang="en-US" dirty="0" smtClean="0">
              <a:solidFill>
                <a:schemeClr val="tx1"/>
              </a:solidFill>
            </a:endParaRPr>
          </a:p>
        </p:txBody>
      </p:sp>
    </p:spTree>
    <p:extLst>
      <p:ext uri="{BB962C8B-B14F-4D97-AF65-F5344CB8AC3E}">
        <p14:creationId xmlns:p14="http://schemas.microsoft.com/office/powerpoint/2010/main" val="2341572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1000"/>
          </a:schemeClr>
        </a:solidFill>
        <a:effectLst/>
      </p:bgPr>
    </p:bg>
    <p:spTree>
      <p:nvGrpSpPr>
        <p:cNvPr id="1" name=""/>
        <p:cNvGrpSpPr/>
        <p:nvPr/>
      </p:nvGrpSpPr>
      <p:grpSpPr>
        <a:xfrm>
          <a:off x="0" y="0"/>
          <a:ext cx="0" cy="0"/>
          <a:chOff x="0" y="0"/>
          <a:chExt cx="0" cy="0"/>
        </a:xfrm>
      </p:grpSpPr>
      <p:sp>
        <p:nvSpPr>
          <p:cNvPr id="4" name="Rounded Rectangle 3"/>
          <p:cNvSpPr/>
          <p:nvPr/>
        </p:nvSpPr>
        <p:spPr>
          <a:xfrm>
            <a:off x="2005014" y="2699943"/>
            <a:ext cx="8053386" cy="408623"/>
          </a:xfrm>
          <a:prstGeom prst="roundRect">
            <a:avLst/>
          </a:prstGeom>
          <a:solidFill>
            <a:srgbClr val="FFC000"/>
          </a:solidFill>
          <a:ln w="12700">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endParaRPr lang="en-US" b="1" dirty="0">
              <a:solidFill>
                <a:prstClr val="black"/>
              </a:solidFill>
            </a:endParaRPr>
          </a:p>
        </p:txBody>
      </p:sp>
      <p:sp>
        <p:nvSpPr>
          <p:cNvPr id="3" name="Title 2"/>
          <p:cNvSpPr>
            <a:spLocks noGrp="1"/>
          </p:cNvSpPr>
          <p:nvPr>
            <p:ph type="title"/>
          </p:nvPr>
        </p:nvSpPr>
        <p:spPr/>
        <p:txBody>
          <a:bodyPr/>
          <a:lstStyle/>
          <a:p>
            <a:pPr algn="ctr"/>
            <a:r>
              <a:rPr lang="en-US" sz="3600" dirty="0"/>
              <a:t>Board Fellow Application</a:t>
            </a:r>
          </a:p>
        </p:txBody>
      </p:sp>
      <p:sp>
        <p:nvSpPr>
          <p:cNvPr id="5" name="Text Placeholder 1"/>
          <p:cNvSpPr txBox="1">
            <a:spLocks/>
          </p:cNvSpPr>
          <p:nvPr/>
        </p:nvSpPr>
        <p:spPr>
          <a:xfrm>
            <a:off x="2133600" y="1524000"/>
            <a:ext cx="8382000" cy="4419600"/>
          </a:xfrm>
          <a:prstGeom prst="rect">
            <a:avLst/>
          </a:prstGeom>
        </p:spPr>
        <p:txBody>
          <a:bodyPr vert="horz" lIns="0" tIns="0" rIns="0" bIns="0" rtlCol="0" anchor="t" anchorCtr="0">
            <a:noAutofit/>
          </a:bodyPr>
          <a:lstStyle>
            <a:lvl1pPr marL="0" indent="0" algn="l" defTabSz="914400" rtl="0" eaLnBrk="1" latinLnBrk="0" hangingPunct="1">
              <a:lnSpc>
                <a:spcPct val="125000"/>
              </a:lnSpc>
              <a:spcBef>
                <a:spcPts val="0"/>
              </a:spcBef>
              <a:spcAft>
                <a:spcPts val="0"/>
              </a:spcAft>
              <a:buFont typeface="Arial" pitchFamily="34" charset="0"/>
              <a:buNone/>
              <a:defRPr sz="2400" b="1" kern="1200" baseline="0">
                <a:solidFill>
                  <a:schemeClr val="tx2">
                    <a:lumMod val="40000"/>
                    <a:lumOff val="60000"/>
                  </a:schemeClr>
                </a:solidFill>
                <a:latin typeface="Helvetica" pitchFamily="34" charset="0"/>
                <a:ea typeface="+mn-ea"/>
                <a:cs typeface="Helvetica" pitchFamily="34" charset="0"/>
              </a:defRPr>
            </a:lvl1pPr>
            <a:lvl2pPr marL="457200" indent="0" algn="l" defTabSz="914400" rtl="0" eaLnBrk="1" latinLnBrk="0" hangingPunct="1">
              <a:lnSpc>
                <a:spcPct val="125000"/>
              </a:lnSpc>
              <a:spcBef>
                <a:spcPts val="0"/>
              </a:spcBef>
              <a:spcAft>
                <a:spcPts val="0"/>
              </a:spcAft>
              <a:buFont typeface="Arial" pitchFamily="34" charset="0"/>
              <a:buNone/>
              <a:defRPr sz="1800" b="1" kern="1200" baseline="0">
                <a:solidFill>
                  <a:schemeClr val="tx1">
                    <a:tint val="75000"/>
                  </a:schemeClr>
                </a:solidFill>
                <a:latin typeface="Helvetica" pitchFamily="34" charset="0"/>
                <a:ea typeface="+mn-ea"/>
                <a:cs typeface="Helvetica" pitchFamily="34" charset="0"/>
              </a:defRPr>
            </a:lvl2pPr>
            <a:lvl3pPr marL="914400" indent="0" algn="l" defTabSz="914400" rtl="0" eaLnBrk="1" latinLnBrk="0" hangingPunct="1">
              <a:lnSpc>
                <a:spcPct val="125000"/>
              </a:lnSpc>
              <a:spcBef>
                <a:spcPts val="0"/>
              </a:spcBef>
              <a:spcAft>
                <a:spcPts val="0"/>
              </a:spcAft>
              <a:buFont typeface="Arial" pitchFamily="34" charset="0"/>
              <a:buNone/>
              <a:defRPr sz="1600" b="1" kern="1200" baseline="0">
                <a:solidFill>
                  <a:schemeClr val="tx1">
                    <a:tint val="75000"/>
                  </a:schemeClr>
                </a:solidFill>
                <a:latin typeface="Helvetica" pitchFamily="34" charset="0"/>
                <a:ea typeface="+mn-ea"/>
                <a:cs typeface="Helvetica" pitchFamily="34" charset="0"/>
              </a:defRPr>
            </a:lvl3pPr>
            <a:lvl4pPr marL="1371600" indent="0" algn="l" defTabSz="914400" rtl="0" eaLnBrk="1" latinLnBrk="0" hangingPunct="1">
              <a:lnSpc>
                <a:spcPct val="125000"/>
              </a:lnSpc>
              <a:spcBef>
                <a:spcPts val="0"/>
              </a:spcBef>
              <a:spcAft>
                <a:spcPts val="0"/>
              </a:spcAft>
              <a:buFont typeface="Arial" pitchFamily="34" charset="0"/>
              <a:buNone/>
              <a:defRPr sz="1400" b="1" kern="1200" baseline="0">
                <a:solidFill>
                  <a:schemeClr val="tx1">
                    <a:tint val="75000"/>
                  </a:schemeClr>
                </a:solidFill>
                <a:latin typeface="Helvetica" pitchFamily="34" charset="0"/>
                <a:ea typeface="+mn-ea"/>
                <a:cs typeface="Helvetica" pitchFamily="34" charset="0"/>
              </a:defRPr>
            </a:lvl4pPr>
            <a:lvl5pPr marL="1828800" indent="0" algn="l" defTabSz="914400" rtl="0" eaLnBrk="1" latinLnBrk="0" hangingPunct="1">
              <a:lnSpc>
                <a:spcPct val="125000"/>
              </a:lnSpc>
              <a:spcBef>
                <a:spcPts val="0"/>
              </a:spcBef>
              <a:spcAft>
                <a:spcPts val="0"/>
              </a:spcAft>
              <a:buFont typeface="Arial" pitchFamily="34" charset="0"/>
              <a:buNone/>
              <a:defRPr sz="1400" b="1" kern="1200" baseline="0">
                <a:solidFill>
                  <a:schemeClr val="tx1">
                    <a:tint val="75000"/>
                  </a:schemeClr>
                </a:solidFill>
                <a:latin typeface="Helvetica" pitchFamily="34" charset="0"/>
                <a:ea typeface="+mn-ea"/>
                <a:cs typeface="Helvetica"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342900" indent="-342900">
              <a:buClr>
                <a:srgbClr val="002C77"/>
              </a:buClr>
              <a:buFont typeface="Wingdings" panose="05000000000000000000" pitchFamily="2" charset="2"/>
              <a:buChar char="§"/>
            </a:pPr>
            <a:r>
              <a:rPr lang="en-US" dirty="0">
                <a:solidFill>
                  <a:prstClr val="black"/>
                </a:solidFill>
                <a:latin typeface="Calibri"/>
              </a:rPr>
              <a:t>Written application submitted online</a:t>
            </a:r>
          </a:p>
          <a:p>
            <a:pPr marL="742950" lvl="1" indent="-285750">
              <a:buClr>
                <a:srgbClr val="002C77"/>
              </a:buClr>
              <a:buFont typeface="Calibri" panose="020F0502020204030204" pitchFamily="34" charset="0"/>
              <a:buChar char="‒"/>
            </a:pPr>
            <a:r>
              <a:rPr lang="en-US" dirty="0">
                <a:solidFill>
                  <a:prstClr val="black"/>
                </a:solidFill>
                <a:latin typeface="Calibri"/>
              </a:rPr>
              <a:t>Three essay questions, 750 word limit</a:t>
            </a:r>
          </a:p>
          <a:p>
            <a:pPr marL="742950" lvl="1" indent="-285750">
              <a:buClr>
                <a:srgbClr val="002C77"/>
              </a:buClr>
              <a:buFont typeface="Calibri" panose="020F0502020204030204" pitchFamily="34" charset="0"/>
              <a:buChar char="‒"/>
            </a:pPr>
            <a:r>
              <a:rPr lang="en-US" dirty="0">
                <a:solidFill>
                  <a:prstClr val="black"/>
                </a:solidFill>
                <a:latin typeface="Calibri"/>
              </a:rPr>
              <a:t>Applications are read </a:t>
            </a:r>
            <a:r>
              <a:rPr lang="en-US" dirty="0" smtClean="0">
                <a:solidFill>
                  <a:prstClr val="black"/>
                </a:solidFill>
                <a:latin typeface="Calibri"/>
              </a:rPr>
              <a:t>blind.</a:t>
            </a:r>
            <a:endParaRPr lang="en-US" dirty="0">
              <a:solidFill>
                <a:prstClr val="black"/>
              </a:solidFill>
              <a:latin typeface="Calibri"/>
            </a:endParaRPr>
          </a:p>
          <a:p>
            <a:pPr marL="342900" indent="-342900">
              <a:buClr>
                <a:srgbClr val="002C77"/>
              </a:buClr>
              <a:buFont typeface="Wingdings" panose="05000000000000000000" pitchFamily="2" charset="2"/>
              <a:buChar char="§"/>
            </a:pPr>
            <a:r>
              <a:rPr lang="en-US" dirty="0">
                <a:solidFill>
                  <a:prstClr val="black"/>
                </a:solidFill>
                <a:latin typeface="Calibri"/>
              </a:rPr>
              <a:t>Due </a:t>
            </a:r>
            <a:r>
              <a:rPr lang="en-US" dirty="0" smtClean="0">
                <a:solidFill>
                  <a:prstClr val="black"/>
                </a:solidFill>
                <a:latin typeface="Calibri"/>
              </a:rPr>
              <a:t>5:00 </a:t>
            </a:r>
            <a:r>
              <a:rPr lang="en-US" dirty="0">
                <a:solidFill>
                  <a:prstClr val="black"/>
                </a:solidFill>
                <a:latin typeface="Calibri"/>
              </a:rPr>
              <a:t>PM February 1, </a:t>
            </a:r>
            <a:r>
              <a:rPr lang="en-US" dirty="0" smtClean="0">
                <a:solidFill>
                  <a:prstClr val="black"/>
                </a:solidFill>
                <a:latin typeface="Calibri"/>
              </a:rPr>
              <a:t>2016 </a:t>
            </a:r>
            <a:endParaRPr lang="en-US" dirty="0">
              <a:solidFill>
                <a:prstClr val="black"/>
              </a:solidFill>
              <a:latin typeface="Calibri"/>
            </a:endParaRPr>
          </a:p>
          <a:p>
            <a:pPr marL="800100" lvl="1" indent="-342900">
              <a:buClr>
                <a:srgbClr val="002C77"/>
              </a:buClr>
              <a:buFont typeface="Calibri" panose="020F0502020204030204" pitchFamily="34" charset="0"/>
              <a:buChar char="‒"/>
            </a:pPr>
            <a:r>
              <a:rPr lang="en-US" dirty="0">
                <a:solidFill>
                  <a:prstClr val="black"/>
                </a:solidFill>
                <a:latin typeface="Calibri"/>
              </a:rPr>
              <a:t>LATE APPLICATIONS will NOT be </a:t>
            </a:r>
            <a:r>
              <a:rPr lang="en-US" dirty="0" smtClean="0">
                <a:solidFill>
                  <a:prstClr val="black"/>
                </a:solidFill>
                <a:latin typeface="Calibri"/>
              </a:rPr>
              <a:t>accepted.</a:t>
            </a:r>
            <a:endParaRPr lang="en-US" dirty="0">
              <a:solidFill>
                <a:prstClr val="black"/>
              </a:solidFill>
              <a:latin typeface="Calibri"/>
            </a:endParaRPr>
          </a:p>
          <a:p>
            <a:pPr marL="800100" lvl="1" indent="-342900">
              <a:buClr>
                <a:srgbClr val="002C77"/>
              </a:buClr>
              <a:buFont typeface="Calibri" panose="020F0502020204030204" pitchFamily="34" charset="0"/>
              <a:buChar char="‒"/>
            </a:pPr>
            <a:r>
              <a:rPr lang="en-US" dirty="0">
                <a:solidFill>
                  <a:prstClr val="black"/>
                </a:solidFill>
                <a:latin typeface="Calibri"/>
              </a:rPr>
              <a:t>If the internet breaks, </a:t>
            </a:r>
            <a:r>
              <a:rPr lang="en-US" dirty="0" smtClean="0">
                <a:solidFill>
                  <a:prstClr val="black"/>
                </a:solidFill>
                <a:latin typeface="Calibri"/>
              </a:rPr>
              <a:t>call 215-746-8768 before the deadline.</a:t>
            </a:r>
            <a:endParaRPr lang="en-US" dirty="0">
              <a:solidFill>
                <a:prstClr val="black"/>
              </a:solidFill>
              <a:latin typeface="Calibri"/>
            </a:endParaRPr>
          </a:p>
          <a:p>
            <a:pPr marL="628650" lvl="1" indent="-171450">
              <a:buClr>
                <a:srgbClr val="002C77"/>
              </a:buClr>
              <a:buFont typeface="Calibri" panose="020F0502020204030204" pitchFamily="34" charset="0"/>
              <a:buChar char="‒"/>
            </a:pPr>
            <a:endParaRPr lang="en-US" sz="1000" dirty="0">
              <a:solidFill>
                <a:prstClr val="black"/>
              </a:solidFill>
              <a:latin typeface="Calibri"/>
            </a:endParaRPr>
          </a:p>
          <a:p>
            <a:pPr marL="342900" indent="-342900">
              <a:buClr>
                <a:srgbClr val="002C77"/>
              </a:buClr>
              <a:buFont typeface="Wingdings" panose="05000000000000000000" pitchFamily="2" charset="2"/>
              <a:buChar char="§"/>
            </a:pPr>
            <a:r>
              <a:rPr lang="en-US" dirty="0">
                <a:solidFill>
                  <a:prstClr val="black"/>
                </a:solidFill>
                <a:latin typeface="Calibri"/>
              </a:rPr>
              <a:t>Some applicants will be invited for interviews </a:t>
            </a:r>
          </a:p>
          <a:p>
            <a:pPr marL="800100" lvl="1" indent="-342900">
              <a:buClr>
                <a:srgbClr val="002C77"/>
              </a:buClr>
              <a:buFont typeface="Calibri" panose="020F0502020204030204" pitchFamily="34" charset="0"/>
              <a:buChar char="‒"/>
            </a:pPr>
            <a:r>
              <a:rPr lang="en-US" dirty="0">
                <a:solidFill>
                  <a:prstClr val="black"/>
                </a:solidFill>
                <a:latin typeface="Calibri"/>
              </a:rPr>
              <a:t>An individual must be interviewed in order to be selected as a </a:t>
            </a:r>
            <a:r>
              <a:rPr lang="en-US" dirty="0" smtClean="0">
                <a:solidFill>
                  <a:prstClr val="black"/>
                </a:solidFill>
                <a:latin typeface="Calibri"/>
              </a:rPr>
              <a:t>Fellow.</a:t>
            </a:r>
            <a:endParaRPr lang="en-US" dirty="0">
              <a:solidFill>
                <a:prstClr val="black"/>
              </a:solidFill>
              <a:latin typeface="Calibri"/>
            </a:endParaRPr>
          </a:p>
          <a:p>
            <a:pPr marL="800100" lvl="1" indent="-342900">
              <a:buClr>
                <a:srgbClr val="002C77"/>
              </a:buClr>
              <a:buFont typeface="Calibri" panose="020F0502020204030204" pitchFamily="34" charset="0"/>
              <a:buChar char="‒"/>
            </a:pPr>
            <a:r>
              <a:rPr lang="en-US" dirty="0">
                <a:solidFill>
                  <a:prstClr val="black"/>
                </a:solidFill>
                <a:latin typeface="Calibri"/>
              </a:rPr>
              <a:t>45-minute behavioral interview</a:t>
            </a:r>
          </a:p>
          <a:p>
            <a:pPr marL="800100" lvl="1" indent="-342900">
              <a:buClr>
                <a:srgbClr val="002C77"/>
              </a:buClr>
              <a:buFont typeface="Wingdings" panose="05000000000000000000" pitchFamily="2" charset="2"/>
              <a:buChar char="§"/>
            </a:pPr>
            <a:endParaRPr lang="en-US" sz="1000" dirty="0">
              <a:solidFill>
                <a:prstClr val="black"/>
              </a:solidFill>
              <a:latin typeface="Calibri"/>
            </a:endParaRPr>
          </a:p>
          <a:p>
            <a:pPr marL="342900" indent="-342900">
              <a:buClr>
                <a:srgbClr val="002C77"/>
              </a:buClr>
              <a:buFont typeface="Wingdings" panose="05000000000000000000" pitchFamily="2" charset="2"/>
              <a:buChar char="§"/>
            </a:pPr>
            <a:r>
              <a:rPr lang="en-US" dirty="0">
                <a:solidFill>
                  <a:prstClr val="black"/>
                </a:solidFill>
                <a:latin typeface="Calibri"/>
              </a:rPr>
              <a:t>The new class will be announced before Spring Break</a:t>
            </a:r>
          </a:p>
        </p:txBody>
      </p:sp>
    </p:spTree>
    <p:extLst>
      <p:ext uri="{BB962C8B-B14F-4D97-AF65-F5344CB8AC3E}">
        <p14:creationId xmlns:p14="http://schemas.microsoft.com/office/powerpoint/2010/main" val="2758719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6" name="Rectangle 3"/>
          <p:cNvSpPr>
            <a:spLocks noGrp="1" noChangeArrowheads="1"/>
          </p:cNvSpPr>
          <p:nvPr>
            <p:ph idx="1"/>
          </p:nvPr>
        </p:nvSpPr>
        <p:spPr>
          <a:xfrm>
            <a:off x="2209800" y="1371600"/>
            <a:ext cx="7772400" cy="4343400"/>
          </a:xfrm>
        </p:spPr>
        <p:txBody>
          <a:bodyPr/>
          <a:lstStyle/>
          <a:p>
            <a:pPr marL="457200" indent="-457200">
              <a:spcBef>
                <a:spcPct val="35000"/>
              </a:spcBef>
              <a:spcAft>
                <a:spcPct val="15000"/>
              </a:spcAft>
              <a:buClr>
                <a:srgbClr val="002C77"/>
              </a:buClr>
              <a:buSzPct val="100000"/>
              <a:buFont typeface="Wingdings" panose="05000000000000000000" pitchFamily="2" charset="2"/>
              <a:buChar char="§"/>
            </a:pPr>
            <a:r>
              <a:rPr lang="en-US" sz="2400" dirty="0" smtClean="0">
                <a:solidFill>
                  <a:srgbClr val="002C77"/>
                </a:solidFill>
              </a:rPr>
              <a:t>Executive Committee Introductions</a:t>
            </a:r>
            <a:endParaRPr lang="en-US" sz="2400" dirty="0">
              <a:solidFill>
                <a:srgbClr val="002C77"/>
              </a:solidFill>
            </a:endParaRPr>
          </a:p>
          <a:p>
            <a:pPr marL="457200" indent="-457200">
              <a:spcBef>
                <a:spcPct val="35000"/>
              </a:spcBef>
              <a:spcAft>
                <a:spcPct val="15000"/>
              </a:spcAft>
              <a:buClr>
                <a:srgbClr val="002C77"/>
              </a:buClr>
              <a:buSzPct val="100000"/>
              <a:buFont typeface="Wingdings" panose="05000000000000000000" pitchFamily="2" charset="2"/>
              <a:buChar char="§"/>
            </a:pPr>
            <a:r>
              <a:rPr lang="en-US" sz="2400" dirty="0">
                <a:solidFill>
                  <a:srgbClr val="002C77"/>
                </a:solidFill>
              </a:rPr>
              <a:t>Program Overview</a:t>
            </a:r>
            <a:endParaRPr lang="en-US" sz="2400" dirty="0" smtClean="0">
              <a:solidFill>
                <a:srgbClr val="002C77"/>
              </a:solidFill>
            </a:endParaRPr>
          </a:p>
          <a:p>
            <a:pPr marL="457200" indent="-457200">
              <a:spcBef>
                <a:spcPct val="35000"/>
              </a:spcBef>
              <a:spcAft>
                <a:spcPct val="15000"/>
              </a:spcAft>
              <a:buClr>
                <a:srgbClr val="002C77"/>
              </a:buClr>
              <a:buSzPct val="100000"/>
              <a:buFont typeface="Wingdings" panose="05000000000000000000" pitchFamily="2" charset="2"/>
              <a:buChar char="§"/>
            </a:pPr>
            <a:r>
              <a:rPr lang="en-US" sz="2400" dirty="0" smtClean="0">
                <a:solidFill>
                  <a:srgbClr val="002C77"/>
                </a:solidFill>
              </a:rPr>
              <a:t>Roles</a:t>
            </a:r>
          </a:p>
          <a:p>
            <a:pPr marL="457200" indent="-457200">
              <a:spcBef>
                <a:spcPct val="35000"/>
              </a:spcBef>
              <a:spcAft>
                <a:spcPct val="15000"/>
              </a:spcAft>
              <a:buClr>
                <a:srgbClr val="002C77"/>
              </a:buClr>
              <a:buSzPct val="100000"/>
              <a:buFont typeface="Wingdings" panose="05000000000000000000" pitchFamily="2" charset="2"/>
              <a:buChar char="§"/>
            </a:pPr>
            <a:r>
              <a:rPr lang="en-US" sz="2400" dirty="0" smtClean="0">
                <a:solidFill>
                  <a:srgbClr val="002C77"/>
                </a:solidFill>
              </a:rPr>
              <a:t>Fellowship </a:t>
            </a:r>
            <a:r>
              <a:rPr lang="en-US" sz="2400" dirty="0">
                <a:solidFill>
                  <a:srgbClr val="002C77"/>
                </a:solidFill>
              </a:rPr>
              <a:t>Overview &amp; </a:t>
            </a:r>
            <a:r>
              <a:rPr lang="en-US" sz="2400" dirty="0" smtClean="0">
                <a:solidFill>
                  <a:srgbClr val="002C77"/>
                </a:solidFill>
              </a:rPr>
              <a:t>Commitment</a:t>
            </a:r>
          </a:p>
          <a:p>
            <a:pPr marL="457200" indent="-457200">
              <a:spcBef>
                <a:spcPct val="35000"/>
              </a:spcBef>
              <a:spcAft>
                <a:spcPct val="15000"/>
              </a:spcAft>
              <a:buClr>
                <a:srgbClr val="002C77"/>
              </a:buClr>
              <a:buSzPct val="100000"/>
              <a:buFont typeface="Wingdings" panose="05000000000000000000" pitchFamily="2" charset="2"/>
              <a:buChar char="§"/>
            </a:pPr>
            <a:r>
              <a:rPr lang="en-US" sz="2400" dirty="0" smtClean="0">
                <a:solidFill>
                  <a:srgbClr val="002C77"/>
                </a:solidFill>
              </a:rPr>
              <a:t>Selection</a:t>
            </a:r>
            <a:endParaRPr lang="en-US" sz="2400" dirty="0">
              <a:solidFill>
                <a:srgbClr val="002C77"/>
              </a:solidFill>
            </a:endParaRPr>
          </a:p>
          <a:p>
            <a:pPr marL="457200" indent="-457200">
              <a:spcBef>
                <a:spcPct val="35000"/>
              </a:spcBef>
              <a:spcAft>
                <a:spcPct val="15000"/>
              </a:spcAft>
              <a:buClr>
                <a:srgbClr val="002C77"/>
              </a:buClr>
              <a:buSzPct val="100000"/>
              <a:buFont typeface="Wingdings" panose="05000000000000000000" pitchFamily="2" charset="2"/>
              <a:buChar char="§"/>
            </a:pPr>
            <a:r>
              <a:rPr lang="en-US" sz="2400" dirty="0">
                <a:solidFill>
                  <a:srgbClr val="002C77"/>
                </a:solidFill>
              </a:rPr>
              <a:t>Current Fellows</a:t>
            </a:r>
          </a:p>
          <a:p>
            <a:pPr marL="457200" indent="-457200">
              <a:spcBef>
                <a:spcPct val="35000"/>
              </a:spcBef>
              <a:spcAft>
                <a:spcPct val="15000"/>
              </a:spcAft>
              <a:buClr>
                <a:srgbClr val="002C77"/>
              </a:buClr>
              <a:buSzPct val="100000"/>
              <a:buFont typeface="Wingdings" panose="05000000000000000000" pitchFamily="2" charset="2"/>
              <a:buChar char="§"/>
            </a:pPr>
            <a:r>
              <a:rPr lang="en-US" sz="2400" dirty="0">
                <a:solidFill>
                  <a:srgbClr val="002C77"/>
                </a:solidFill>
              </a:rPr>
              <a:t>Questions</a:t>
            </a:r>
          </a:p>
          <a:p>
            <a:pPr marL="457200" indent="-457200">
              <a:spcBef>
                <a:spcPct val="35000"/>
              </a:spcBef>
              <a:spcAft>
                <a:spcPct val="15000"/>
              </a:spcAft>
              <a:buClr>
                <a:srgbClr val="002C77"/>
              </a:buClr>
              <a:buSzPct val="100000"/>
              <a:buFont typeface="Wingdings" panose="05000000000000000000" pitchFamily="2" charset="2"/>
              <a:buChar char="§"/>
            </a:pPr>
            <a:endParaRPr lang="en-US" sz="2400" dirty="0">
              <a:solidFill>
                <a:schemeClr val="tx1"/>
              </a:solidFill>
            </a:endParaRPr>
          </a:p>
        </p:txBody>
      </p:sp>
    </p:spTree>
    <p:extLst>
      <p:ext uri="{BB962C8B-B14F-4D97-AF65-F5344CB8AC3E}">
        <p14:creationId xmlns:p14="http://schemas.microsoft.com/office/powerpoint/2010/main" val="3325171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2" name="TextBox 9"/>
          <p:cNvSpPr txBox="1">
            <a:spLocks noChangeArrowheads="1"/>
          </p:cNvSpPr>
          <p:nvPr/>
        </p:nvSpPr>
        <p:spPr bwMode="auto">
          <a:xfrm>
            <a:off x="2134820" y="5452646"/>
            <a:ext cx="20240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defRPr sz="1200" b="1">
                <a:solidFill>
                  <a:srgbClr val="002C77"/>
                </a:solidFill>
                <a:latin typeface="+mj-lt"/>
                <a:ea typeface="MS PGothic" pitchFamily="34" charset="-128"/>
              </a:defRPr>
            </a:lvl1pPr>
            <a:lvl2pPr marL="742950" indent="-285750" eaLnBrk="0" hangingPunct="0">
              <a:defRPr>
                <a:latin typeface="Verdana" pitchFamily="34" charset="0"/>
                <a:ea typeface="MS PGothic" pitchFamily="34" charset="-128"/>
              </a:defRPr>
            </a:lvl2pPr>
            <a:lvl3pPr marL="1143000" indent="-228600" eaLnBrk="0" hangingPunct="0">
              <a:defRPr>
                <a:latin typeface="Verdana" pitchFamily="34" charset="0"/>
                <a:ea typeface="MS PGothic" pitchFamily="34" charset="-128"/>
              </a:defRPr>
            </a:lvl3pPr>
            <a:lvl4pPr marL="1600200" indent="-228600" eaLnBrk="0" hangingPunct="0">
              <a:defRPr>
                <a:latin typeface="Verdana" pitchFamily="34" charset="0"/>
                <a:ea typeface="MS PGothic" pitchFamily="34" charset="-128"/>
              </a:defRPr>
            </a:lvl4pPr>
            <a:lvl5pPr marL="2057400" indent="-228600" eaLnBrk="0" hangingPunct="0">
              <a:defRPr>
                <a:latin typeface="Verdana" pitchFamily="34" charset="0"/>
                <a:ea typeface="MS PGothic" pitchFamily="34" charset="-128"/>
              </a:defRPr>
            </a:lvl5pPr>
            <a:lvl6pPr marL="2514600" indent="-228600" eaLnBrk="0" fontAlgn="base" hangingPunct="0">
              <a:spcBef>
                <a:spcPct val="0"/>
              </a:spcBef>
              <a:spcAft>
                <a:spcPct val="0"/>
              </a:spcAft>
              <a:defRPr>
                <a:latin typeface="Verdana" pitchFamily="34" charset="0"/>
                <a:ea typeface="MS PGothic" pitchFamily="34" charset="-128"/>
              </a:defRPr>
            </a:lvl6pPr>
            <a:lvl7pPr marL="2971800" indent="-228600" eaLnBrk="0" fontAlgn="base" hangingPunct="0">
              <a:spcBef>
                <a:spcPct val="0"/>
              </a:spcBef>
              <a:spcAft>
                <a:spcPct val="0"/>
              </a:spcAft>
              <a:defRPr>
                <a:latin typeface="Verdana" pitchFamily="34" charset="0"/>
                <a:ea typeface="MS PGothic" pitchFamily="34" charset="-128"/>
              </a:defRPr>
            </a:lvl7pPr>
            <a:lvl8pPr marL="3429000" indent="-228600" eaLnBrk="0" fontAlgn="base" hangingPunct="0">
              <a:spcBef>
                <a:spcPct val="0"/>
              </a:spcBef>
              <a:spcAft>
                <a:spcPct val="0"/>
              </a:spcAft>
              <a:defRPr>
                <a:latin typeface="Verdana" pitchFamily="34" charset="0"/>
                <a:ea typeface="MS PGothic" pitchFamily="34" charset="-128"/>
              </a:defRPr>
            </a:lvl8pPr>
            <a:lvl9pPr marL="3886200" indent="-228600" eaLnBrk="0" fontAlgn="base" hangingPunct="0">
              <a:spcBef>
                <a:spcPct val="0"/>
              </a:spcBef>
              <a:spcAft>
                <a:spcPct val="0"/>
              </a:spcAft>
              <a:defRPr>
                <a:latin typeface="Verdana" pitchFamily="34" charset="0"/>
                <a:ea typeface="MS PGothic" pitchFamily="34" charset="-128"/>
              </a:defRPr>
            </a:lvl9pPr>
          </a:lstStyle>
          <a:p>
            <a:r>
              <a:rPr lang="en-US" sz="1600" dirty="0">
                <a:solidFill>
                  <a:prstClr val="black"/>
                </a:solidFill>
                <a:latin typeface="Helvetica" panose="020B0604020202020204" pitchFamily="34" charset="0"/>
                <a:cs typeface="Helvetica" panose="020B0604020202020204" pitchFamily="34" charset="0"/>
              </a:rPr>
              <a:t>Grant Kieffer</a:t>
            </a:r>
          </a:p>
          <a:p>
            <a:r>
              <a:rPr lang="en-US" sz="1100" b="0" dirty="0">
                <a:solidFill>
                  <a:prstClr val="black"/>
                </a:solidFill>
                <a:latin typeface="Helvetica" panose="020B0604020202020204" pitchFamily="34" charset="0"/>
                <a:cs typeface="Helvetica" panose="020B0604020202020204" pitchFamily="34" charset="0"/>
              </a:rPr>
              <a:t>WG ‘17</a:t>
            </a:r>
          </a:p>
        </p:txBody>
      </p:sp>
      <p:sp>
        <p:nvSpPr>
          <p:cNvPr id="21" name="TextBox 9"/>
          <p:cNvSpPr txBox="1">
            <a:spLocks noChangeArrowheads="1"/>
          </p:cNvSpPr>
          <p:nvPr/>
        </p:nvSpPr>
        <p:spPr bwMode="auto">
          <a:xfrm>
            <a:off x="3352801" y="3142908"/>
            <a:ext cx="202409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ea typeface="MS PGothic" pitchFamily="34" charset="-128"/>
              </a:defRPr>
            </a:lvl1pPr>
            <a:lvl2pPr marL="742950" indent="-285750" eaLnBrk="0" hangingPunct="0">
              <a:defRPr>
                <a:solidFill>
                  <a:schemeClr val="tx1"/>
                </a:solidFill>
                <a:latin typeface="Verdana" pitchFamily="34" charset="0"/>
                <a:ea typeface="MS PGothic" pitchFamily="34" charset="-128"/>
              </a:defRPr>
            </a:lvl2pPr>
            <a:lvl3pPr marL="1143000" indent="-228600" eaLnBrk="0" hangingPunct="0">
              <a:defRPr>
                <a:solidFill>
                  <a:schemeClr val="tx1"/>
                </a:solidFill>
                <a:latin typeface="Verdana" pitchFamily="34" charset="0"/>
                <a:ea typeface="MS PGothic" pitchFamily="34" charset="-128"/>
              </a:defRPr>
            </a:lvl3pPr>
            <a:lvl4pPr marL="1600200" indent="-228600" eaLnBrk="0" hangingPunct="0">
              <a:defRPr>
                <a:solidFill>
                  <a:schemeClr val="tx1"/>
                </a:solidFill>
                <a:latin typeface="Verdana" pitchFamily="34" charset="0"/>
                <a:ea typeface="MS PGothic" pitchFamily="34" charset="-128"/>
              </a:defRPr>
            </a:lvl4pPr>
            <a:lvl5pPr marL="2057400" indent="-228600" eaLnBrk="0" hangingPunct="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r>
              <a:rPr lang="en-US" sz="1600" b="1" dirty="0">
                <a:solidFill>
                  <a:prstClr val="black"/>
                </a:solidFill>
                <a:latin typeface="Helvetica" panose="020B0604020202020204" pitchFamily="34" charset="0"/>
                <a:cs typeface="Helvetica" panose="020B0604020202020204" pitchFamily="34" charset="0"/>
              </a:rPr>
              <a:t>Dan Kaufman</a:t>
            </a:r>
          </a:p>
          <a:p>
            <a:pPr algn="ctr" eaLnBrk="1" hangingPunct="1"/>
            <a:r>
              <a:rPr lang="en-US" sz="1100" dirty="0">
                <a:solidFill>
                  <a:prstClr val="black"/>
                </a:solidFill>
                <a:latin typeface="Helvetica" panose="020B0604020202020204" pitchFamily="34" charset="0"/>
                <a:cs typeface="Helvetica" panose="020B0604020202020204" pitchFamily="34" charset="0"/>
              </a:rPr>
              <a:t>Associate Director, NBF</a:t>
            </a:r>
          </a:p>
        </p:txBody>
      </p:sp>
      <p:pic>
        <p:nvPicPr>
          <p:cNvPr id="1029" name="Picture 5" descr="U:\Dan_Kaufman_-_staff_profile_size.jpg"/>
          <p:cNvPicPr>
            <a:picLocks noChangeAspect="1" noChangeArrowheads="1"/>
          </p:cNvPicPr>
          <p:nvPr/>
        </p:nvPicPr>
        <p:blipFill rotWithShape="1">
          <a:blip r:embed="rId3">
            <a:extLst>
              <a:ext uri="{28A0092B-C50C-407E-A947-70E740481C1C}">
                <a14:useLocalDpi xmlns:a14="http://schemas.microsoft.com/office/drawing/2010/main" val="0"/>
              </a:ext>
            </a:extLst>
          </a:blip>
          <a:srcRect l="9396" r="7639"/>
          <a:stretch/>
        </p:blipFill>
        <p:spPr bwMode="auto">
          <a:xfrm>
            <a:off x="3686952" y="1348511"/>
            <a:ext cx="1355788" cy="1737360"/>
          </a:xfrm>
          <a:prstGeom prst="rect">
            <a:avLst/>
          </a:prstGeom>
          <a:noFill/>
          <a:extLst>
            <a:ext uri="{909E8E84-426E-40DD-AFC4-6F175D3DCCD1}">
              <a14:hiddenFill xmlns:a14="http://schemas.microsoft.com/office/drawing/2010/main">
                <a:solidFill>
                  <a:srgbClr val="FFFFFF"/>
                </a:solidFill>
              </a14:hiddenFill>
            </a:ext>
          </a:extLst>
        </p:spPr>
      </p:pic>
      <p:sp>
        <p:nvSpPr>
          <p:cNvPr id="23563" name="TextBox 11"/>
          <p:cNvSpPr txBox="1">
            <a:spLocks noChangeArrowheads="1"/>
          </p:cNvSpPr>
          <p:nvPr/>
        </p:nvSpPr>
        <p:spPr bwMode="auto">
          <a:xfrm>
            <a:off x="6114350" y="3132892"/>
            <a:ext cx="211525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defRPr sz="1200" b="1">
                <a:solidFill>
                  <a:srgbClr val="002C77"/>
                </a:solidFill>
                <a:latin typeface="+mj-lt"/>
                <a:ea typeface="MS PGothic" pitchFamily="34" charset="-128"/>
              </a:defRPr>
            </a:lvl1pPr>
            <a:lvl2pPr marL="742950" indent="-285750" eaLnBrk="0" hangingPunct="0">
              <a:defRPr>
                <a:latin typeface="Verdana" pitchFamily="34" charset="0"/>
                <a:ea typeface="MS PGothic" pitchFamily="34" charset="-128"/>
              </a:defRPr>
            </a:lvl2pPr>
            <a:lvl3pPr marL="1143000" indent="-228600" eaLnBrk="0" hangingPunct="0">
              <a:defRPr>
                <a:latin typeface="Verdana" pitchFamily="34" charset="0"/>
                <a:ea typeface="MS PGothic" pitchFamily="34" charset="-128"/>
              </a:defRPr>
            </a:lvl3pPr>
            <a:lvl4pPr marL="1600200" indent="-228600" eaLnBrk="0" hangingPunct="0">
              <a:defRPr>
                <a:latin typeface="Verdana" pitchFamily="34" charset="0"/>
                <a:ea typeface="MS PGothic" pitchFamily="34" charset="-128"/>
              </a:defRPr>
            </a:lvl4pPr>
            <a:lvl5pPr marL="2057400" indent="-228600" eaLnBrk="0" hangingPunct="0">
              <a:defRPr>
                <a:latin typeface="Verdana" pitchFamily="34" charset="0"/>
                <a:ea typeface="MS PGothic" pitchFamily="34" charset="-128"/>
              </a:defRPr>
            </a:lvl5pPr>
            <a:lvl6pPr marL="2514600" indent="-228600" eaLnBrk="0" fontAlgn="base" hangingPunct="0">
              <a:spcBef>
                <a:spcPct val="0"/>
              </a:spcBef>
              <a:spcAft>
                <a:spcPct val="0"/>
              </a:spcAft>
              <a:defRPr>
                <a:latin typeface="Verdana" pitchFamily="34" charset="0"/>
                <a:ea typeface="MS PGothic" pitchFamily="34" charset="-128"/>
              </a:defRPr>
            </a:lvl6pPr>
            <a:lvl7pPr marL="2971800" indent="-228600" eaLnBrk="0" fontAlgn="base" hangingPunct="0">
              <a:spcBef>
                <a:spcPct val="0"/>
              </a:spcBef>
              <a:spcAft>
                <a:spcPct val="0"/>
              </a:spcAft>
              <a:defRPr>
                <a:latin typeface="Verdana" pitchFamily="34" charset="0"/>
                <a:ea typeface="MS PGothic" pitchFamily="34" charset="-128"/>
              </a:defRPr>
            </a:lvl7pPr>
            <a:lvl8pPr marL="3429000" indent="-228600" eaLnBrk="0" fontAlgn="base" hangingPunct="0">
              <a:spcBef>
                <a:spcPct val="0"/>
              </a:spcBef>
              <a:spcAft>
                <a:spcPct val="0"/>
              </a:spcAft>
              <a:defRPr>
                <a:latin typeface="Verdana" pitchFamily="34" charset="0"/>
                <a:ea typeface="MS PGothic" pitchFamily="34" charset="-128"/>
              </a:defRPr>
            </a:lvl8pPr>
            <a:lvl9pPr marL="3886200" indent="-228600" eaLnBrk="0" fontAlgn="base" hangingPunct="0">
              <a:spcBef>
                <a:spcPct val="0"/>
              </a:spcBef>
              <a:spcAft>
                <a:spcPct val="0"/>
              </a:spcAft>
              <a:defRPr>
                <a:latin typeface="Verdana" pitchFamily="34" charset="0"/>
                <a:ea typeface="MS PGothic" pitchFamily="34" charset="-128"/>
              </a:defRPr>
            </a:lvl9pPr>
          </a:lstStyle>
          <a:p>
            <a:r>
              <a:rPr lang="en-US" sz="1600" dirty="0">
                <a:solidFill>
                  <a:prstClr val="black"/>
                </a:solidFill>
                <a:latin typeface="Helvetica" panose="020B0604020202020204" pitchFamily="34" charset="0"/>
                <a:cs typeface="Helvetica" panose="020B0604020202020204" pitchFamily="34" charset="0"/>
              </a:rPr>
              <a:t>Gizelle Clemens</a:t>
            </a:r>
          </a:p>
          <a:p>
            <a:r>
              <a:rPr lang="en-US" sz="1100" b="0" dirty="0">
                <a:solidFill>
                  <a:prstClr val="black"/>
                </a:solidFill>
                <a:latin typeface="Helvetica" panose="020B0604020202020204" pitchFamily="34" charset="0"/>
                <a:cs typeface="Helvetica" panose="020B0604020202020204" pitchFamily="34" charset="0"/>
              </a:rPr>
              <a:t>Program Coordinator, NBF</a:t>
            </a:r>
          </a:p>
          <a:p>
            <a:endParaRPr lang="en-US" sz="1100" b="0" dirty="0">
              <a:solidFill>
                <a:prstClr val="black"/>
              </a:solidFill>
              <a:latin typeface="Helvetica" panose="020B0604020202020204" pitchFamily="34" charset="0"/>
              <a:cs typeface="Helvetica" panose="020B0604020202020204" pitchFamily="34" charset="0"/>
            </a:endParaRPr>
          </a:p>
        </p:txBody>
      </p:sp>
      <p:sp>
        <p:nvSpPr>
          <p:cNvPr id="17" name="TextBox 11"/>
          <p:cNvSpPr txBox="1">
            <a:spLocks noChangeArrowheads="1"/>
          </p:cNvSpPr>
          <p:nvPr/>
        </p:nvSpPr>
        <p:spPr bwMode="auto">
          <a:xfrm>
            <a:off x="7696200" y="5452646"/>
            <a:ext cx="1981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defRPr sz="1200" b="1">
                <a:solidFill>
                  <a:srgbClr val="002C77"/>
                </a:solidFill>
                <a:latin typeface="+mj-lt"/>
                <a:ea typeface="MS PGothic" pitchFamily="34" charset="-128"/>
              </a:defRPr>
            </a:lvl1pPr>
            <a:lvl2pPr marL="742950" indent="-285750" eaLnBrk="0" hangingPunct="0">
              <a:defRPr>
                <a:latin typeface="Verdana" pitchFamily="34" charset="0"/>
                <a:ea typeface="MS PGothic" pitchFamily="34" charset="-128"/>
              </a:defRPr>
            </a:lvl2pPr>
            <a:lvl3pPr marL="1143000" indent="-228600" eaLnBrk="0" hangingPunct="0">
              <a:defRPr>
                <a:latin typeface="Verdana" pitchFamily="34" charset="0"/>
                <a:ea typeface="MS PGothic" pitchFamily="34" charset="-128"/>
              </a:defRPr>
            </a:lvl3pPr>
            <a:lvl4pPr marL="1600200" indent="-228600" eaLnBrk="0" hangingPunct="0">
              <a:defRPr>
                <a:latin typeface="Verdana" pitchFamily="34" charset="0"/>
                <a:ea typeface="MS PGothic" pitchFamily="34" charset="-128"/>
              </a:defRPr>
            </a:lvl4pPr>
            <a:lvl5pPr marL="2057400" indent="-228600" eaLnBrk="0" hangingPunct="0">
              <a:defRPr>
                <a:latin typeface="Verdana" pitchFamily="34" charset="0"/>
                <a:ea typeface="MS PGothic" pitchFamily="34" charset="-128"/>
              </a:defRPr>
            </a:lvl5pPr>
            <a:lvl6pPr marL="2514600" indent="-228600" eaLnBrk="0" fontAlgn="base" hangingPunct="0">
              <a:spcBef>
                <a:spcPct val="0"/>
              </a:spcBef>
              <a:spcAft>
                <a:spcPct val="0"/>
              </a:spcAft>
              <a:defRPr>
                <a:latin typeface="Verdana" pitchFamily="34" charset="0"/>
                <a:ea typeface="MS PGothic" pitchFamily="34" charset="-128"/>
              </a:defRPr>
            </a:lvl6pPr>
            <a:lvl7pPr marL="2971800" indent="-228600" eaLnBrk="0" fontAlgn="base" hangingPunct="0">
              <a:spcBef>
                <a:spcPct val="0"/>
              </a:spcBef>
              <a:spcAft>
                <a:spcPct val="0"/>
              </a:spcAft>
              <a:defRPr>
                <a:latin typeface="Verdana" pitchFamily="34" charset="0"/>
                <a:ea typeface="MS PGothic" pitchFamily="34" charset="-128"/>
              </a:defRPr>
            </a:lvl7pPr>
            <a:lvl8pPr marL="3429000" indent="-228600" eaLnBrk="0" fontAlgn="base" hangingPunct="0">
              <a:spcBef>
                <a:spcPct val="0"/>
              </a:spcBef>
              <a:spcAft>
                <a:spcPct val="0"/>
              </a:spcAft>
              <a:defRPr>
                <a:latin typeface="Verdana" pitchFamily="34" charset="0"/>
                <a:ea typeface="MS PGothic" pitchFamily="34" charset="-128"/>
              </a:defRPr>
            </a:lvl8pPr>
            <a:lvl9pPr marL="3886200" indent="-228600" eaLnBrk="0" fontAlgn="base" hangingPunct="0">
              <a:spcBef>
                <a:spcPct val="0"/>
              </a:spcBef>
              <a:spcAft>
                <a:spcPct val="0"/>
              </a:spcAft>
              <a:defRPr>
                <a:latin typeface="Verdana" pitchFamily="34" charset="0"/>
                <a:ea typeface="MS PGothic" pitchFamily="34" charset="-128"/>
              </a:defRPr>
            </a:lvl9pPr>
          </a:lstStyle>
          <a:p>
            <a:r>
              <a:rPr lang="en-US" sz="1600" dirty="0">
                <a:solidFill>
                  <a:prstClr val="black"/>
                </a:solidFill>
                <a:latin typeface="Helvetica" panose="020B0604020202020204" pitchFamily="34" charset="0"/>
                <a:cs typeface="Helvetica" panose="020B0604020202020204" pitchFamily="34" charset="0"/>
              </a:rPr>
              <a:t>Jonathan Tugman</a:t>
            </a:r>
          </a:p>
          <a:p>
            <a:r>
              <a:rPr lang="en-US" sz="1100" b="0" dirty="0">
                <a:solidFill>
                  <a:prstClr val="black"/>
                </a:solidFill>
                <a:latin typeface="Helvetica" panose="020B0604020202020204" pitchFamily="34" charset="0"/>
                <a:cs typeface="Helvetica" panose="020B0604020202020204" pitchFamily="34" charset="0"/>
              </a:rPr>
              <a:t>WG ‘17</a:t>
            </a:r>
            <a:endParaRPr lang="en-US" sz="1600" b="0" dirty="0">
              <a:solidFill>
                <a:prstClr val="black"/>
              </a:solidFill>
              <a:latin typeface="Helvetica" panose="020B0604020202020204" pitchFamily="34" charset="0"/>
              <a:cs typeface="Helvetica" panose="020B0604020202020204" pitchFamily="34" charset="0"/>
            </a:endParaRPr>
          </a:p>
        </p:txBody>
      </p:sp>
      <p:sp>
        <p:nvSpPr>
          <p:cNvPr id="16" name="TextBox 9"/>
          <p:cNvSpPr txBox="1">
            <a:spLocks noChangeArrowheads="1"/>
          </p:cNvSpPr>
          <p:nvPr/>
        </p:nvSpPr>
        <p:spPr bwMode="auto">
          <a:xfrm>
            <a:off x="4886643" y="5452646"/>
            <a:ext cx="20240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ea typeface="MS PGothic" pitchFamily="34" charset="-128"/>
              </a:defRPr>
            </a:lvl1pPr>
            <a:lvl2pPr marL="742950" indent="-285750" eaLnBrk="0" hangingPunct="0">
              <a:defRPr>
                <a:solidFill>
                  <a:schemeClr val="tx1"/>
                </a:solidFill>
                <a:latin typeface="Verdana" pitchFamily="34" charset="0"/>
                <a:ea typeface="MS PGothic" pitchFamily="34" charset="-128"/>
              </a:defRPr>
            </a:lvl2pPr>
            <a:lvl3pPr marL="1143000" indent="-228600" eaLnBrk="0" hangingPunct="0">
              <a:defRPr>
                <a:solidFill>
                  <a:schemeClr val="tx1"/>
                </a:solidFill>
                <a:latin typeface="Verdana" pitchFamily="34" charset="0"/>
                <a:ea typeface="MS PGothic" pitchFamily="34" charset="-128"/>
              </a:defRPr>
            </a:lvl3pPr>
            <a:lvl4pPr marL="1600200" indent="-228600" eaLnBrk="0" hangingPunct="0">
              <a:defRPr>
                <a:solidFill>
                  <a:schemeClr val="tx1"/>
                </a:solidFill>
                <a:latin typeface="Verdana" pitchFamily="34" charset="0"/>
                <a:ea typeface="MS PGothic" pitchFamily="34" charset="-128"/>
              </a:defRPr>
            </a:lvl4pPr>
            <a:lvl5pPr marL="2057400" indent="-228600" eaLnBrk="0" hangingPunct="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r>
              <a:rPr lang="en-US" sz="1600" b="1" dirty="0">
                <a:solidFill>
                  <a:prstClr val="black"/>
                </a:solidFill>
                <a:latin typeface="Helvetica" panose="020B0604020202020204" pitchFamily="34" charset="0"/>
                <a:cs typeface="Helvetica" panose="020B0604020202020204" pitchFamily="34" charset="0"/>
              </a:rPr>
              <a:t>Tanya Sen</a:t>
            </a:r>
          </a:p>
          <a:p>
            <a:pPr algn="ctr" eaLnBrk="1" hangingPunct="1"/>
            <a:r>
              <a:rPr lang="en-US" sz="1100" dirty="0">
                <a:solidFill>
                  <a:prstClr val="black"/>
                </a:solidFill>
                <a:latin typeface="Helvetica" panose="020B0604020202020204" pitchFamily="34" charset="0"/>
                <a:cs typeface="Helvetica" panose="020B0604020202020204" pitchFamily="34" charset="0"/>
              </a:rPr>
              <a:t>WG ‘17</a:t>
            </a:r>
            <a:endParaRPr lang="en-US" sz="1050" dirty="0">
              <a:solidFill>
                <a:prstClr val="black"/>
              </a:solidFill>
              <a:latin typeface="Helvetica" panose="020B0604020202020204" pitchFamily="34" charset="0"/>
              <a:cs typeface="Helvetica" panose="020B0604020202020204" pitchFamily="34" charset="0"/>
            </a:endParaRPr>
          </a:p>
        </p:txBody>
      </p:sp>
      <p:sp>
        <p:nvSpPr>
          <p:cNvPr id="3" name="Title 2"/>
          <p:cNvSpPr>
            <a:spLocks noGrp="1"/>
          </p:cNvSpPr>
          <p:nvPr>
            <p:ph type="title"/>
          </p:nvPr>
        </p:nvSpPr>
        <p:spPr/>
        <p:txBody>
          <a:bodyPr/>
          <a:lstStyle/>
          <a:p>
            <a:r>
              <a:rPr lang="en-US" dirty="0" smtClean="0"/>
              <a:t>NBF Executive Committee</a:t>
            </a:r>
            <a:endParaRPr lang="en-US" dirty="0"/>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5068" r="15770"/>
          <a:stretch/>
        </p:blipFill>
        <p:spPr>
          <a:xfrm>
            <a:off x="2457634" y="3810000"/>
            <a:ext cx="1371601" cy="1681274"/>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6523"/>
          <a:stretch/>
        </p:blipFill>
        <p:spPr>
          <a:xfrm>
            <a:off x="5207198" y="3736564"/>
            <a:ext cx="1382424" cy="1754711"/>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5918" r="5008"/>
          <a:stretch/>
        </p:blipFill>
        <p:spPr>
          <a:xfrm>
            <a:off x="7975131" y="3713930"/>
            <a:ext cx="1485088" cy="1777345"/>
          </a:xfrm>
          <a:prstGeom prst="rect">
            <a:avLst/>
          </a:prstGeom>
        </p:spPr>
      </p:pic>
      <p:pic>
        <p:nvPicPr>
          <p:cNvPr id="5" name="Picture 4"/>
          <p:cNvPicPr>
            <a:picLocks noChangeAspect="1"/>
          </p:cNvPicPr>
          <p:nvPr/>
        </p:nvPicPr>
        <p:blipFill rotWithShape="1">
          <a:blip r:embed="rId7"/>
          <a:srcRect l="8381" r="8391"/>
          <a:stretch/>
        </p:blipFill>
        <p:spPr>
          <a:xfrm>
            <a:off x="6459837" y="1403543"/>
            <a:ext cx="1400175" cy="1682328"/>
          </a:xfrm>
          <a:prstGeom prst="rect">
            <a:avLst/>
          </a:prstGeom>
        </p:spPr>
      </p:pic>
    </p:spTree>
    <p:extLst>
      <p:ext uri="{BB962C8B-B14F-4D97-AF65-F5344CB8AC3E}">
        <p14:creationId xmlns:p14="http://schemas.microsoft.com/office/powerpoint/2010/main" val="58261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p:txBody>
          <a:bodyPr/>
          <a:lstStyle/>
          <a:p>
            <a:r>
              <a:rPr lang="en-US" dirty="0"/>
              <a:t>Wharton Leadership Program Mission</a:t>
            </a:r>
          </a:p>
        </p:txBody>
      </p:sp>
      <p:sp>
        <p:nvSpPr>
          <p:cNvPr id="24579" name="Text Placeholder 6"/>
          <p:cNvSpPr>
            <a:spLocks noGrp="1"/>
          </p:cNvSpPr>
          <p:nvPr>
            <p:ph idx="1"/>
          </p:nvPr>
        </p:nvSpPr>
        <p:spPr>
          <a:xfrm>
            <a:off x="2438400" y="1828800"/>
            <a:ext cx="7315200" cy="1981200"/>
          </a:xfrm>
        </p:spPr>
        <p:txBody>
          <a:bodyPr/>
          <a:lstStyle/>
          <a:p>
            <a:pPr algn="ctr">
              <a:spcBef>
                <a:spcPct val="0"/>
              </a:spcBef>
              <a:spcAft>
                <a:spcPct val="0"/>
              </a:spcAft>
            </a:pPr>
            <a:r>
              <a:rPr lang="en-US" sz="2400" dirty="0">
                <a:solidFill>
                  <a:srgbClr val="002C77"/>
                </a:solidFill>
              </a:rPr>
              <a:t>To develop leaders who act with a deeper understanding of themselves, their organizations, and their communities, and contribute positively to the growth of each.</a:t>
            </a:r>
          </a:p>
        </p:txBody>
      </p:sp>
      <p:sp>
        <p:nvSpPr>
          <p:cNvPr id="4" name="Rectangle 3"/>
          <p:cNvSpPr/>
          <p:nvPr/>
        </p:nvSpPr>
        <p:spPr>
          <a:xfrm>
            <a:off x="2514600" y="1371602"/>
            <a:ext cx="685800" cy="1323439"/>
          </a:xfrm>
          <a:prstGeom prst="rect">
            <a:avLst/>
          </a:prstGeom>
        </p:spPr>
        <p:txBody>
          <a:bodyPr wrap="square">
            <a:spAutoFit/>
          </a:bodyPr>
          <a:lstStyle/>
          <a:p>
            <a:r>
              <a:rPr lang="en-US" sz="8000" b="1" dirty="0">
                <a:solidFill>
                  <a:srgbClr val="002C77"/>
                </a:solidFill>
                <a:latin typeface="Helvetica" panose="020B0604020202020204" pitchFamily="34" charset="0"/>
                <a:cs typeface="Helvetica" panose="020B0604020202020204" pitchFamily="34" charset="0"/>
              </a:rPr>
              <a:t>“</a:t>
            </a:r>
            <a:endParaRPr lang="en-US" sz="8000" dirty="0">
              <a:solidFill>
                <a:srgbClr val="002C77"/>
              </a:solidFill>
              <a:latin typeface="Helvetica" panose="020B0604020202020204" pitchFamily="34" charset="0"/>
              <a:cs typeface="Helvetica" panose="020B0604020202020204" pitchFamily="34" charset="0"/>
            </a:endParaRPr>
          </a:p>
        </p:txBody>
      </p:sp>
      <p:sp>
        <p:nvSpPr>
          <p:cNvPr id="6" name="Rectangle 5"/>
          <p:cNvSpPr/>
          <p:nvPr/>
        </p:nvSpPr>
        <p:spPr>
          <a:xfrm rot="10800000">
            <a:off x="7543800" y="2438401"/>
            <a:ext cx="762000" cy="1323439"/>
          </a:xfrm>
          <a:prstGeom prst="rect">
            <a:avLst/>
          </a:prstGeom>
        </p:spPr>
        <p:txBody>
          <a:bodyPr wrap="square">
            <a:spAutoFit/>
          </a:bodyPr>
          <a:lstStyle/>
          <a:p>
            <a:r>
              <a:rPr lang="en-US" sz="8000" b="1" dirty="0">
                <a:solidFill>
                  <a:srgbClr val="002C77"/>
                </a:solidFill>
                <a:latin typeface="Helvetica" panose="020B0604020202020204" pitchFamily="34" charset="0"/>
                <a:cs typeface="Helvetica" panose="020B0604020202020204" pitchFamily="34" charset="0"/>
              </a:rPr>
              <a:t>“</a:t>
            </a:r>
            <a:endParaRPr lang="en-US" sz="8000" dirty="0">
              <a:solidFill>
                <a:srgbClr val="002C77"/>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926600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NBF Program Overview</a:t>
            </a:r>
            <a:endParaRPr lang="en-US" dirty="0"/>
          </a:p>
        </p:txBody>
      </p:sp>
      <p:sp>
        <p:nvSpPr>
          <p:cNvPr id="8" name="Rectangle 3"/>
          <p:cNvSpPr txBox="1">
            <a:spLocks noChangeArrowheads="1"/>
          </p:cNvSpPr>
          <p:nvPr/>
        </p:nvSpPr>
        <p:spPr>
          <a:xfrm>
            <a:off x="2133600" y="1447800"/>
            <a:ext cx="7848600" cy="4038600"/>
          </a:xfrm>
          <a:prstGeom prst="rect">
            <a:avLst/>
          </a:prstGeom>
        </p:spPr>
        <p:txBody>
          <a:bodyPr/>
          <a:lstStyle>
            <a:lvl1pPr marL="228600" indent="-228600" algn="l" defTabSz="914400" rtl="0" eaLnBrk="1" latinLnBrk="0" hangingPunct="1">
              <a:lnSpc>
                <a:spcPct val="125000"/>
              </a:lnSpc>
              <a:spcBef>
                <a:spcPts val="1200"/>
              </a:spcBef>
              <a:spcAft>
                <a:spcPts val="200"/>
              </a:spcAft>
              <a:buFont typeface="Arial" pitchFamily="34" charset="0"/>
              <a:buChar char="•"/>
              <a:defRPr sz="1600" b="1" kern="1200" baseline="0">
                <a:solidFill>
                  <a:schemeClr val="tx2">
                    <a:lumMod val="75000"/>
                  </a:schemeClr>
                </a:solidFill>
                <a:latin typeface="Helvetica" pitchFamily="34" charset="0"/>
                <a:ea typeface="+mn-ea"/>
                <a:cs typeface="Helvetica" pitchFamily="34" charset="0"/>
              </a:defRPr>
            </a:lvl1pPr>
            <a:lvl2pPr marL="457200" indent="-228600" algn="l" defTabSz="914400" rtl="0" eaLnBrk="1" latinLnBrk="0" hangingPunct="1">
              <a:lnSpc>
                <a:spcPct val="125000"/>
              </a:lnSpc>
              <a:spcBef>
                <a:spcPts val="0"/>
              </a:spcBef>
              <a:spcAft>
                <a:spcPts val="0"/>
              </a:spcAft>
              <a:buFont typeface="Arial" pitchFamily="34" charset="0"/>
              <a:buChar char="–"/>
              <a:defRPr sz="1600" b="1" kern="1200" baseline="0">
                <a:solidFill>
                  <a:schemeClr val="tx2">
                    <a:lumMod val="75000"/>
                  </a:schemeClr>
                </a:solidFill>
                <a:latin typeface="Helvetica" pitchFamily="34" charset="0"/>
                <a:ea typeface="+mn-ea"/>
                <a:cs typeface="Helvetica" pitchFamily="34" charset="0"/>
              </a:defRPr>
            </a:lvl2pPr>
            <a:lvl3pPr marL="800100" indent="-228600" algn="l" defTabSz="914400" rtl="0" eaLnBrk="1" latinLnBrk="0" hangingPunct="1">
              <a:lnSpc>
                <a:spcPct val="125000"/>
              </a:lnSpc>
              <a:spcBef>
                <a:spcPts val="0"/>
              </a:spcBef>
              <a:spcAft>
                <a:spcPts val="0"/>
              </a:spcAft>
              <a:buFont typeface="Arial" pitchFamily="34" charset="0"/>
              <a:buChar char="•"/>
              <a:defRPr sz="1600" b="1" kern="1200" baseline="0">
                <a:solidFill>
                  <a:schemeClr val="tx2">
                    <a:lumMod val="75000"/>
                  </a:schemeClr>
                </a:solidFill>
                <a:latin typeface="Helvetica" pitchFamily="34" charset="0"/>
                <a:ea typeface="+mn-ea"/>
                <a:cs typeface="Helvetica" pitchFamily="34" charset="0"/>
              </a:defRPr>
            </a:lvl3pPr>
            <a:lvl4pPr marL="1028700" indent="-228600" algn="l" defTabSz="914400" rtl="0" eaLnBrk="1" latinLnBrk="0" hangingPunct="1">
              <a:lnSpc>
                <a:spcPct val="125000"/>
              </a:lnSpc>
              <a:spcBef>
                <a:spcPts val="0"/>
              </a:spcBef>
              <a:spcAft>
                <a:spcPts val="0"/>
              </a:spcAft>
              <a:buFont typeface="Arial" pitchFamily="34" charset="0"/>
              <a:buChar char="–"/>
              <a:defRPr sz="1600" b="1" kern="1200" baseline="0">
                <a:solidFill>
                  <a:schemeClr val="tx2">
                    <a:lumMod val="75000"/>
                  </a:schemeClr>
                </a:solidFill>
                <a:latin typeface="Helvetica" pitchFamily="34" charset="0"/>
                <a:ea typeface="+mn-ea"/>
                <a:cs typeface="Helvetica" pitchFamily="34" charset="0"/>
              </a:defRPr>
            </a:lvl4pPr>
            <a:lvl5pPr marL="1257300" indent="-228600" algn="l" defTabSz="914400" rtl="0" eaLnBrk="1" latinLnBrk="0" hangingPunct="1">
              <a:lnSpc>
                <a:spcPct val="125000"/>
              </a:lnSpc>
              <a:spcBef>
                <a:spcPts val="0"/>
              </a:spcBef>
              <a:spcAft>
                <a:spcPts val="0"/>
              </a:spcAft>
              <a:buFont typeface="Arial" pitchFamily="34" charset="0"/>
              <a:buChar char="»"/>
              <a:defRPr sz="1600" b="1" kern="1200" baseline="0">
                <a:solidFill>
                  <a:schemeClr val="tx2">
                    <a:lumMod val="75000"/>
                  </a:schemeClr>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2C77"/>
              </a:buClr>
              <a:buSzPct val="100000"/>
              <a:buNone/>
            </a:pPr>
            <a:r>
              <a:rPr lang="en-US" sz="2400" dirty="0">
                <a:solidFill>
                  <a:srgbClr val="002C77"/>
                </a:solidFill>
              </a:rPr>
              <a:t>Mission</a:t>
            </a:r>
          </a:p>
          <a:p>
            <a:pPr lvl="1">
              <a:buClr>
                <a:srgbClr val="002C77"/>
              </a:buClr>
              <a:buSzPct val="100000"/>
              <a:buFont typeface="Wingdings" panose="05000000000000000000" pitchFamily="2" charset="2"/>
              <a:buChar char="§"/>
            </a:pPr>
            <a:r>
              <a:rPr lang="en-US" sz="2200" b="0" dirty="0">
                <a:solidFill>
                  <a:srgbClr val="1F497D">
                    <a:lumMod val="75000"/>
                  </a:srgbClr>
                </a:solidFill>
              </a:rPr>
              <a:t>To advance the development of MBA and JD students who want to be future civic leaders.</a:t>
            </a:r>
          </a:p>
          <a:p>
            <a:pPr lvl="1">
              <a:buClr>
                <a:srgbClr val="002C77"/>
              </a:buClr>
              <a:buSzPct val="100000"/>
              <a:buFont typeface="Wingdings" panose="05000000000000000000" pitchFamily="2" charset="2"/>
              <a:buChar char="§"/>
            </a:pPr>
            <a:endParaRPr lang="en-US" altLang="ja-JP" sz="2200" i="1" dirty="0">
              <a:solidFill>
                <a:prstClr val="black"/>
              </a:solidFill>
            </a:endParaRPr>
          </a:p>
          <a:p>
            <a:pPr marL="0" indent="0">
              <a:spcAft>
                <a:spcPts val="1000"/>
              </a:spcAft>
              <a:buClr>
                <a:srgbClr val="002C77"/>
              </a:buClr>
              <a:buSzPct val="100000"/>
              <a:buNone/>
            </a:pPr>
            <a:r>
              <a:rPr lang="en-US" sz="2400" dirty="0">
                <a:solidFill>
                  <a:srgbClr val="002C77"/>
                </a:solidFill>
              </a:rPr>
              <a:t>Program Components</a:t>
            </a:r>
          </a:p>
          <a:p>
            <a:pPr marL="461963" lvl="1" indent="-234950">
              <a:lnSpc>
                <a:spcPct val="100000"/>
              </a:lnSpc>
              <a:buClr>
                <a:srgbClr val="002C77"/>
              </a:buClr>
              <a:buSzPct val="100000"/>
              <a:buFont typeface="Wingdings" panose="05000000000000000000" pitchFamily="2" charset="2"/>
              <a:buChar char="§"/>
            </a:pPr>
            <a:r>
              <a:rPr lang="en-US" sz="2200" b="0" dirty="0">
                <a:solidFill>
                  <a:srgbClr val="1F497D">
                    <a:lumMod val="75000"/>
                  </a:srgbClr>
                </a:solidFill>
              </a:rPr>
              <a:t>Training</a:t>
            </a:r>
          </a:p>
          <a:p>
            <a:pPr marL="461963" lvl="1" indent="-234950">
              <a:lnSpc>
                <a:spcPct val="100000"/>
              </a:lnSpc>
              <a:buClr>
                <a:srgbClr val="002C77"/>
              </a:buClr>
              <a:buSzPct val="100000"/>
              <a:buFont typeface="Wingdings" panose="05000000000000000000" pitchFamily="2" charset="2"/>
              <a:buChar char="§"/>
            </a:pPr>
            <a:r>
              <a:rPr lang="en-US" sz="2200" b="0" dirty="0">
                <a:solidFill>
                  <a:srgbClr val="1F497D">
                    <a:lumMod val="75000"/>
                  </a:srgbClr>
                </a:solidFill>
              </a:rPr>
              <a:t>Placement</a:t>
            </a:r>
          </a:p>
          <a:p>
            <a:pPr marL="461963" lvl="1" indent="-234950">
              <a:lnSpc>
                <a:spcPct val="100000"/>
              </a:lnSpc>
              <a:buClr>
                <a:srgbClr val="002C77"/>
              </a:buClr>
              <a:buSzPct val="100000"/>
              <a:buFont typeface="Wingdings" panose="05000000000000000000" pitchFamily="2" charset="2"/>
              <a:buChar char="§"/>
            </a:pPr>
            <a:r>
              <a:rPr lang="en-US" sz="2200" b="0" dirty="0">
                <a:solidFill>
                  <a:srgbClr val="1F497D">
                    <a:lumMod val="75000"/>
                  </a:srgbClr>
                </a:solidFill>
              </a:rPr>
              <a:t>Community building</a:t>
            </a:r>
          </a:p>
          <a:p>
            <a:pPr marL="461963" lvl="1" indent="-234950">
              <a:lnSpc>
                <a:spcPct val="100000"/>
              </a:lnSpc>
              <a:buClr>
                <a:srgbClr val="002C77"/>
              </a:buClr>
              <a:buSzPct val="100000"/>
              <a:buFont typeface="Wingdings" panose="05000000000000000000" pitchFamily="2" charset="2"/>
              <a:buChar char="§"/>
            </a:pPr>
            <a:r>
              <a:rPr lang="en-US" sz="2200" b="0" dirty="0">
                <a:solidFill>
                  <a:srgbClr val="1F497D">
                    <a:lumMod val="75000"/>
                  </a:srgbClr>
                </a:solidFill>
              </a:rPr>
              <a:t>Ongoing role support </a:t>
            </a:r>
          </a:p>
          <a:p>
            <a:pPr marL="0" indent="0">
              <a:spcAft>
                <a:spcPts val="1000"/>
              </a:spcAft>
              <a:buClr>
                <a:srgbClr val="002C77"/>
              </a:buClr>
              <a:buSzPct val="100000"/>
              <a:buNone/>
            </a:pPr>
            <a:endParaRPr lang="en-US" sz="2200" i="1" dirty="0">
              <a:solidFill>
                <a:prstClr val="black"/>
              </a:solidFill>
            </a:endParaRPr>
          </a:p>
          <a:p>
            <a:pPr marL="0" indent="0">
              <a:spcAft>
                <a:spcPts val="1000"/>
              </a:spcAft>
              <a:buClr>
                <a:srgbClr val="002C77"/>
              </a:buClr>
              <a:buSzPct val="100000"/>
              <a:buNone/>
            </a:pPr>
            <a:endParaRPr lang="en-US" sz="2200" dirty="0">
              <a:solidFill>
                <a:prstClr val="black"/>
              </a:solidFill>
            </a:endParaRPr>
          </a:p>
        </p:txBody>
      </p:sp>
    </p:spTree>
    <p:extLst>
      <p:ext uri="{BB962C8B-B14F-4D97-AF65-F5344CB8AC3E}">
        <p14:creationId xmlns:p14="http://schemas.microsoft.com/office/powerpoint/2010/main" val="3261922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smtClean="0">
                <a:ea typeface="ＭＳ Ｐゴシック" charset="0"/>
              </a:rPr>
              <a:t>Executive Committee Role</a:t>
            </a:r>
            <a:endParaRPr lang="en-US" dirty="0">
              <a:ea typeface="ＭＳ Ｐゴシック" charset="0"/>
            </a:endParaRPr>
          </a:p>
        </p:txBody>
      </p:sp>
      <p:sp>
        <p:nvSpPr>
          <p:cNvPr id="27650" name="Content Placeholder 3"/>
          <p:cNvSpPr>
            <a:spLocks noGrp="1"/>
          </p:cNvSpPr>
          <p:nvPr>
            <p:ph idx="1"/>
          </p:nvPr>
        </p:nvSpPr>
        <p:spPr>
          <a:xfrm>
            <a:off x="2163762" y="1447800"/>
            <a:ext cx="7894638" cy="4572000"/>
          </a:xfrm>
        </p:spPr>
        <p:txBody>
          <a:bodyPr/>
          <a:lstStyle/>
          <a:p>
            <a:pPr marL="581025" indent="-457200">
              <a:spcBef>
                <a:spcPct val="0"/>
              </a:spcBef>
              <a:buClr>
                <a:srgbClr val="002C77"/>
              </a:buClr>
              <a:buFont typeface="Wingdings" panose="05000000000000000000" pitchFamily="2" charset="2"/>
              <a:buChar char="§"/>
            </a:pPr>
            <a:r>
              <a:rPr lang="en-US" sz="2000" b="0" dirty="0">
                <a:solidFill>
                  <a:srgbClr val="002C77"/>
                </a:solidFill>
              </a:rPr>
              <a:t>Have previous board experience </a:t>
            </a:r>
          </a:p>
          <a:p>
            <a:pPr marL="581025" indent="-457200">
              <a:spcBef>
                <a:spcPct val="0"/>
              </a:spcBef>
              <a:buClr>
                <a:srgbClr val="002C77"/>
              </a:buClr>
              <a:buFont typeface="Wingdings" panose="05000000000000000000" pitchFamily="2" charset="2"/>
              <a:buChar char="§"/>
            </a:pPr>
            <a:r>
              <a:rPr lang="en-US" sz="2000" b="0" dirty="0">
                <a:solidFill>
                  <a:srgbClr val="002C77"/>
                </a:solidFill>
              </a:rPr>
              <a:t>Trained facilitators and peer coaches</a:t>
            </a:r>
          </a:p>
          <a:p>
            <a:pPr marL="581025" indent="-457200">
              <a:lnSpc>
                <a:spcPct val="100000"/>
              </a:lnSpc>
              <a:spcBef>
                <a:spcPct val="0"/>
              </a:spcBef>
              <a:spcAft>
                <a:spcPts val="0"/>
              </a:spcAft>
              <a:buClr>
                <a:srgbClr val="002C77"/>
              </a:buClr>
              <a:buFont typeface="Wingdings" panose="05000000000000000000" pitchFamily="2" charset="2"/>
              <a:buChar char="§"/>
            </a:pPr>
            <a:r>
              <a:rPr lang="en-US" sz="2000" b="0" dirty="0">
                <a:solidFill>
                  <a:srgbClr val="002C77"/>
                </a:solidFill>
              </a:rPr>
              <a:t>Shape program through</a:t>
            </a:r>
          </a:p>
          <a:p>
            <a:pPr marL="1038225" lvl="1" indent="-457200">
              <a:lnSpc>
                <a:spcPct val="100000"/>
              </a:lnSpc>
              <a:spcBef>
                <a:spcPct val="0"/>
              </a:spcBef>
              <a:buClr>
                <a:srgbClr val="002C77"/>
              </a:buClr>
              <a:buFont typeface="Wingdings" panose="05000000000000000000" pitchFamily="2" charset="2"/>
              <a:buChar char="§"/>
            </a:pPr>
            <a:r>
              <a:rPr lang="en-US" sz="2000" b="0" dirty="0">
                <a:solidFill>
                  <a:srgbClr val="002C77"/>
                </a:solidFill>
              </a:rPr>
              <a:t>recruitment &amp; selection </a:t>
            </a:r>
          </a:p>
          <a:p>
            <a:pPr marL="1038225" lvl="1" indent="-457200">
              <a:lnSpc>
                <a:spcPct val="100000"/>
              </a:lnSpc>
              <a:spcBef>
                <a:spcPct val="0"/>
              </a:spcBef>
              <a:buClr>
                <a:srgbClr val="002C77"/>
              </a:buClr>
              <a:buFont typeface="Wingdings" panose="05000000000000000000" pitchFamily="2" charset="2"/>
              <a:buChar char="§"/>
            </a:pPr>
            <a:r>
              <a:rPr lang="en-US" sz="2000" b="0" dirty="0">
                <a:solidFill>
                  <a:srgbClr val="002C77"/>
                </a:solidFill>
              </a:rPr>
              <a:t>chairing a subcommittee</a:t>
            </a:r>
          </a:p>
          <a:p>
            <a:pPr marL="1038225" lvl="1" indent="-457200">
              <a:lnSpc>
                <a:spcPct val="100000"/>
              </a:lnSpc>
              <a:spcBef>
                <a:spcPct val="0"/>
              </a:spcBef>
              <a:buClr>
                <a:srgbClr val="002C77"/>
              </a:buClr>
              <a:buFont typeface="Wingdings" panose="05000000000000000000" pitchFamily="2" charset="2"/>
              <a:buChar char="§"/>
            </a:pPr>
            <a:r>
              <a:rPr lang="en-US" sz="2000" b="0" dirty="0">
                <a:solidFill>
                  <a:srgbClr val="002C77"/>
                </a:solidFill>
              </a:rPr>
              <a:t>development of Board Fellows community culture</a:t>
            </a:r>
          </a:p>
          <a:p>
            <a:pPr marL="581025" lvl="1">
              <a:lnSpc>
                <a:spcPct val="100000"/>
              </a:lnSpc>
              <a:spcBef>
                <a:spcPct val="0"/>
              </a:spcBef>
              <a:buClr>
                <a:srgbClr val="002C77"/>
              </a:buClr>
            </a:pPr>
            <a:endParaRPr lang="en-US" sz="2000" b="0" dirty="0">
              <a:solidFill>
                <a:srgbClr val="002C77"/>
              </a:solidFill>
            </a:endParaRPr>
          </a:p>
          <a:p>
            <a:pPr marL="581025" indent="-457200">
              <a:spcBef>
                <a:spcPct val="0"/>
              </a:spcBef>
              <a:buClr>
                <a:srgbClr val="002C77"/>
              </a:buClr>
              <a:buFont typeface="Wingdings" panose="05000000000000000000" pitchFamily="2" charset="2"/>
              <a:buChar char="§"/>
            </a:pPr>
            <a:r>
              <a:rPr lang="en-US" sz="2000" b="0" dirty="0">
                <a:solidFill>
                  <a:srgbClr val="002C77"/>
                </a:solidFill>
              </a:rPr>
              <a:t>Coach and facilitate a “pod” of Board Fellows through challenges in monthly meetings and one-on-ones – e.g., managing board conflicts, role discussions, etc.</a:t>
            </a:r>
          </a:p>
          <a:p>
            <a:pPr marL="581025" indent="-457200">
              <a:spcBef>
                <a:spcPct val="0"/>
              </a:spcBef>
              <a:buClr>
                <a:srgbClr val="002C77"/>
              </a:buClr>
              <a:buFont typeface="Wingdings" panose="05000000000000000000" pitchFamily="2" charset="2"/>
              <a:buChar char="§"/>
            </a:pPr>
            <a:endParaRPr lang="en-US" sz="2000" i="1" dirty="0">
              <a:solidFill>
                <a:schemeClr val="tx1"/>
              </a:solidFill>
            </a:endParaRPr>
          </a:p>
          <a:p>
            <a:pPr marL="581025" indent="-457200">
              <a:spcBef>
                <a:spcPct val="0"/>
              </a:spcBef>
              <a:buClr>
                <a:srgbClr val="002C77"/>
              </a:buClr>
              <a:buFont typeface="Wingdings" panose="05000000000000000000" pitchFamily="2" charset="2"/>
              <a:buChar char="§"/>
            </a:pPr>
            <a:endParaRPr lang="en-US" sz="2000" i="1" dirty="0">
              <a:solidFill>
                <a:schemeClr val="tx1"/>
              </a:solidFill>
            </a:endParaRPr>
          </a:p>
          <a:p>
            <a:pPr marL="1143000" lvl="2" indent="-342900">
              <a:spcBef>
                <a:spcPct val="0"/>
              </a:spcBef>
              <a:buClr>
                <a:srgbClr val="002C77"/>
              </a:buClr>
              <a:buFont typeface="Wingdings" panose="05000000000000000000" pitchFamily="2" charset="2"/>
              <a:buChar char="§"/>
            </a:pPr>
            <a:endParaRPr lang="en-US" sz="2000" dirty="0">
              <a:solidFill>
                <a:schemeClr val="tx1"/>
              </a:solidFill>
            </a:endParaRPr>
          </a:p>
          <a:p>
            <a:pPr marL="696913" lvl="1" indent="-171450">
              <a:spcBef>
                <a:spcPct val="0"/>
              </a:spcBef>
              <a:buClr>
                <a:srgbClr val="002C77"/>
              </a:buClr>
              <a:buFont typeface="Wingdings" panose="05000000000000000000" pitchFamily="2" charset="2"/>
              <a:buChar char="§"/>
            </a:pPr>
            <a:endParaRPr lang="en-US" sz="2000" dirty="0">
              <a:solidFill>
                <a:schemeClr val="tx1"/>
              </a:solidFill>
            </a:endParaRPr>
          </a:p>
          <a:p>
            <a:pPr marL="696913" lvl="1" indent="-171450">
              <a:spcBef>
                <a:spcPct val="0"/>
              </a:spcBef>
              <a:buClr>
                <a:srgbClr val="002C77"/>
              </a:buClr>
              <a:buFont typeface="Wingdings" panose="05000000000000000000" pitchFamily="2" charset="2"/>
              <a:buChar char="§"/>
            </a:pPr>
            <a:endParaRPr lang="en-US" sz="2000" dirty="0">
              <a:solidFill>
                <a:schemeClr val="tx1"/>
              </a:solidFill>
            </a:endParaRPr>
          </a:p>
          <a:p>
            <a:pPr marL="409575" indent="-285750">
              <a:spcBef>
                <a:spcPct val="0"/>
              </a:spcBef>
              <a:buClr>
                <a:srgbClr val="002C77"/>
              </a:buClr>
              <a:buFont typeface="Wingdings" panose="05000000000000000000" pitchFamily="2" charset="2"/>
              <a:buChar char="§"/>
            </a:pPr>
            <a:endParaRPr lang="en-US" sz="2000" dirty="0">
              <a:solidFill>
                <a:schemeClr val="tx1"/>
              </a:solidFill>
            </a:endParaRPr>
          </a:p>
          <a:p>
            <a:pPr marL="409575" indent="-285750">
              <a:spcBef>
                <a:spcPct val="0"/>
              </a:spcBef>
              <a:buClr>
                <a:srgbClr val="002C77"/>
              </a:buClr>
              <a:buFont typeface="Wingdings" panose="05000000000000000000" pitchFamily="2" charset="2"/>
              <a:buChar char="§"/>
            </a:pPr>
            <a:endParaRPr lang="en-US" sz="2000" dirty="0">
              <a:solidFill>
                <a:schemeClr val="tx1"/>
              </a:solidFill>
            </a:endParaRPr>
          </a:p>
          <a:p>
            <a:pPr marL="409575" indent="-285750">
              <a:buClr>
                <a:srgbClr val="002C77"/>
              </a:buClr>
              <a:buFont typeface="Wingdings" panose="05000000000000000000" pitchFamily="2" charset="2"/>
              <a:buChar char="§"/>
            </a:pPr>
            <a:endParaRPr lang="en-US" sz="2000" dirty="0">
              <a:solidFill>
                <a:schemeClr val="tx1"/>
              </a:solidFill>
            </a:endParaRPr>
          </a:p>
        </p:txBody>
      </p:sp>
    </p:spTree>
    <p:extLst>
      <p:ext uri="{BB962C8B-B14F-4D97-AF65-F5344CB8AC3E}">
        <p14:creationId xmlns:p14="http://schemas.microsoft.com/office/powerpoint/2010/main" val="3256602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0"/>
              </a:rPr>
              <a:t>Board Fellow (“BF”) Role</a:t>
            </a:r>
            <a:endParaRPr lang="en-US" dirty="0">
              <a:ea typeface="ＭＳ Ｐゴシック" charset="0"/>
            </a:endParaRPr>
          </a:p>
        </p:txBody>
      </p:sp>
      <p:sp>
        <p:nvSpPr>
          <p:cNvPr id="28676" name="Content Placeholder 2"/>
          <p:cNvSpPr txBox="1">
            <a:spLocks/>
          </p:cNvSpPr>
          <p:nvPr/>
        </p:nvSpPr>
        <p:spPr bwMode="auto">
          <a:xfrm>
            <a:off x="2133600" y="12954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Verdana" pitchFamily="34" charset="0"/>
                <a:ea typeface="MS PGothic" pitchFamily="34" charset="-128"/>
              </a:defRPr>
            </a:lvl1pPr>
            <a:lvl2pPr marL="742950" indent="-285750" eaLnBrk="0" hangingPunct="0">
              <a:defRPr>
                <a:solidFill>
                  <a:schemeClr val="tx1"/>
                </a:solidFill>
                <a:latin typeface="Verdana" pitchFamily="34" charset="0"/>
                <a:ea typeface="MS PGothic" pitchFamily="34" charset="-128"/>
              </a:defRPr>
            </a:lvl2pPr>
            <a:lvl3pPr marL="1143000" indent="-228600" eaLnBrk="0" hangingPunct="0">
              <a:defRPr>
                <a:solidFill>
                  <a:schemeClr val="tx1"/>
                </a:solidFill>
                <a:latin typeface="Verdana" pitchFamily="34" charset="0"/>
                <a:ea typeface="MS PGothic" pitchFamily="34" charset="-128"/>
              </a:defRPr>
            </a:lvl3pPr>
            <a:lvl4pPr marL="1600200" indent="-228600" eaLnBrk="0" hangingPunct="0">
              <a:defRPr>
                <a:solidFill>
                  <a:schemeClr val="tx1"/>
                </a:solidFill>
                <a:latin typeface="Verdana" pitchFamily="34" charset="0"/>
                <a:ea typeface="MS PGothic" pitchFamily="34" charset="-128"/>
              </a:defRPr>
            </a:lvl4pPr>
            <a:lvl5pPr marL="2057400" indent="-228600" eaLnBrk="0" hangingPunct="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marL="342900" indent="-342900" eaLnBrk="1" hangingPunct="1">
              <a:spcBef>
                <a:spcPts val="1200"/>
              </a:spcBef>
              <a:spcAft>
                <a:spcPts val="600"/>
              </a:spcAft>
              <a:buClr>
                <a:srgbClr val="002C77"/>
              </a:buClr>
              <a:buSzPct val="100000"/>
              <a:buFont typeface="Wingdings" panose="05000000000000000000" pitchFamily="2" charset="2"/>
              <a:buChar char="§"/>
              <a:tabLst>
                <a:tab pos="460375" algn="l"/>
                <a:tab pos="914400" algn="l"/>
                <a:tab pos="1374775" algn="l"/>
                <a:tab pos="1828800" algn="l"/>
                <a:tab pos="2289175" algn="l"/>
              </a:tabLst>
            </a:pPr>
            <a:r>
              <a:rPr lang="en-US" sz="2000" dirty="0">
                <a:solidFill>
                  <a:srgbClr val="002C77"/>
                </a:solidFill>
                <a:latin typeface="Helvetica" panose="020B0604020202020204" pitchFamily="34" charset="0"/>
                <a:cs typeface="Helvetica" panose="020B0604020202020204" pitchFamily="34" charset="0"/>
              </a:rPr>
              <a:t>14 month commitment (March 2016 – graduation)</a:t>
            </a:r>
          </a:p>
          <a:p>
            <a:pPr marL="342900" indent="-342900" eaLnBrk="1" hangingPunct="1">
              <a:buClr>
                <a:srgbClr val="002C77"/>
              </a:buClr>
              <a:buSzPct val="85000"/>
              <a:buFont typeface="Wingdings" panose="05000000000000000000" pitchFamily="2" charset="2"/>
              <a:buChar char="§"/>
              <a:tabLst>
                <a:tab pos="460375" algn="l"/>
                <a:tab pos="914400" algn="l"/>
                <a:tab pos="1374775" algn="l"/>
                <a:tab pos="1828800" algn="l"/>
                <a:tab pos="2289175" algn="l"/>
              </a:tabLst>
            </a:pPr>
            <a:endParaRPr lang="en-US" sz="2000" dirty="0">
              <a:solidFill>
                <a:srgbClr val="002C77"/>
              </a:solidFill>
              <a:latin typeface="Helvetica" panose="020B0604020202020204" pitchFamily="34" charset="0"/>
              <a:cs typeface="Helvetica" panose="020B0604020202020204" pitchFamily="34" charset="0"/>
            </a:endParaRPr>
          </a:p>
          <a:p>
            <a:pPr marL="342900" indent="-342900" eaLnBrk="1" hangingPunct="1">
              <a:buClr>
                <a:srgbClr val="002C77"/>
              </a:buClr>
              <a:buSzPct val="85000"/>
              <a:buFont typeface="Wingdings" panose="05000000000000000000" pitchFamily="2" charset="2"/>
              <a:buChar char="§"/>
              <a:tabLst>
                <a:tab pos="460375" algn="l"/>
                <a:tab pos="914400" algn="l"/>
                <a:tab pos="1374775" algn="l"/>
                <a:tab pos="1828800" algn="l"/>
                <a:tab pos="2289175" algn="l"/>
              </a:tabLst>
            </a:pPr>
            <a:r>
              <a:rPr lang="en-US" sz="2000" dirty="0">
                <a:solidFill>
                  <a:srgbClr val="002C77"/>
                </a:solidFill>
                <a:latin typeface="Helvetica" panose="020B0604020202020204" pitchFamily="34" charset="0"/>
                <a:cs typeface="Helvetica" panose="020B0604020202020204" pitchFamily="34" charset="0"/>
              </a:rPr>
              <a:t>Time commitment</a:t>
            </a:r>
          </a:p>
          <a:p>
            <a:pPr marL="812800" lvl="1" indent="-342900" eaLnBrk="1" hangingPunct="1">
              <a:buClr>
                <a:srgbClr val="002C77"/>
              </a:buClr>
              <a:buSzPct val="85000"/>
              <a:buFont typeface="Wingdings" panose="05000000000000000000" pitchFamily="2" charset="2"/>
              <a:buChar char="§"/>
              <a:tabLst>
                <a:tab pos="460375" algn="l"/>
                <a:tab pos="914400" algn="l"/>
                <a:tab pos="1374775" algn="l"/>
                <a:tab pos="1828800" algn="l"/>
                <a:tab pos="2289175" algn="l"/>
              </a:tabLst>
            </a:pPr>
            <a:r>
              <a:rPr lang="en-US" sz="2000" dirty="0">
                <a:solidFill>
                  <a:srgbClr val="002C77"/>
                </a:solidFill>
                <a:latin typeface="Helvetica" panose="020B0604020202020204" pitchFamily="34" charset="0"/>
                <a:cs typeface="Helvetica" panose="020B0604020202020204" pitchFamily="34" charset="0"/>
              </a:rPr>
              <a:t>1</a:t>
            </a:r>
            <a:r>
              <a:rPr lang="en-US" sz="2000" baseline="30000" dirty="0">
                <a:solidFill>
                  <a:srgbClr val="002C77"/>
                </a:solidFill>
                <a:latin typeface="Helvetica" panose="020B0604020202020204" pitchFamily="34" charset="0"/>
                <a:cs typeface="Helvetica" panose="020B0604020202020204" pitchFamily="34" charset="0"/>
              </a:rPr>
              <a:t>st</a:t>
            </a:r>
            <a:r>
              <a:rPr lang="en-US" sz="2000" dirty="0">
                <a:solidFill>
                  <a:srgbClr val="002C77"/>
                </a:solidFill>
                <a:latin typeface="Helvetica" panose="020B0604020202020204" pitchFamily="34" charset="0"/>
                <a:cs typeface="Helvetica" panose="020B0604020202020204" pitchFamily="34" charset="0"/>
              </a:rPr>
              <a:t> year: 25-30 hours total</a:t>
            </a:r>
          </a:p>
          <a:p>
            <a:pPr marL="812800" lvl="1" indent="-342900" eaLnBrk="1" hangingPunct="1">
              <a:buClr>
                <a:srgbClr val="002C77"/>
              </a:buClr>
              <a:buSzPct val="85000"/>
              <a:buFont typeface="Wingdings" panose="05000000000000000000" pitchFamily="2" charset="2"/>
              <a:buChar char="§"/>
              <a:tabLst>
                <a:tab pos="460375" algn="l"/>
                <a:tab pos="914400" algn="l"/>
                <a:tab pos="1374775" algn="l"/>
                <a:tab pos="1828800" algn="l"/>
                <a:tab pos="2289175" algn="l"/>
              </a:tabLst>
            </a:pPr>
            <a:r>
              <a:rPr lang="en-US" sz="2000" dirty="0">
                <a:solidFill>
                  <a:srgbClr val="002C77"/>
                </a:solidFill>
                <a:latin typeface="Helvetica" panose="020B0604020202020204" pitchFamily="34" charset="0"/>
                <a:cs typeface="Helvetica" panose="020B0604020202020204" pitchFamily="34" charset="0"/>
              </a:rPr>
              <a:t>2</a:t>
            </a:r>
            <a:r>
              <a:rPr lang="en-US" sz="2000" baseline="30000" dirty="0">
                <a:solidFill>
                  <a:srgbClr val="002C77"/>
                </a:solidFill>
                <a:latin typeface="Helvetica" panose="020B0604020202020204" pitchFamily="34" charset="0"/>
                <a:cs typeface="Helvetica" panose="020B0604020202020204" pitchFamily="34" charset="0"/>
              </a:rPr>
              <a:t>nd</a:t>
            </a:r>
            <a:r>
              <a:rPr lang="en-US" sz="2000" dirty="0">
                <a:solidFill>
                  <a:srgbClr val="002C77"/>
                </a:solidFill>
                <a:latin typeface="Helvetica" panose="020B0604020202020204" pitchFamily="34" charset="0"/>
                <a:cs typeface="Helvetica" panose="020B0604020202020204" pitchFamily="34" charset="0"/>
              </a:rPr>
              <a:t> year: 10-15 hours/month</a:t>
            </a:r>
          </a:p>
          <a:p>
            <a:pPr marL="342900" indent="-342900" eaLnBrk="1" hangingPunct="1">
              <a:buClr>
                <a:srgbClr val="002C77"/>
              </a:buClr>
              <a:buSzPct val="85000"/>
              <a:buFont typeface="Wingdings" panose="05000000000000000000" pitchFamily="2" charset="2"/>
              <a:buChar char="§"/>
              <a:tabLst>
                <a:tab pos="460375" algn="l"/>
                <a:tab pos="914400" algn="l"/>
                <a:tab pos="1374775" algn="l"/>
                <a:tab pos="1828800" algn="l"/>
                <a:tab pos="2289175" algn="l"/>
              </a:tabLst>
            </a:pPr>
            <a:endParaRPr lang="en-US" sz="2000" dirty="0">
              <a:solidFill>
                <a:srgbClr val="002C77"/>
              </a:solidFill>
              <a:latin typeface="Helvetica" panose="020B0604020202020204" pitchFamily="34" charset="0"/>
              <a:cs typeface="Helvetica" panose="020B0604020202020204" pitchFamily="34" charset="0"/>
            </a:endParaRPr>
          </a:p>
          <a:p>
            <a:pPr marL="342900" indent="-342900" eaLnBrk="1" hangingPunct="1">
              <a:buClr>
                <a:srgbClr val="002C77"/>
              </a:buClr>
              <a:buSzPct val="85000"/>
              <a:buFont typeface="Wingdings" panose="05000000000000000000" pitchFamily="2" charset="2"/>
              <a:buChar char="§"/>
              <a:tabLst>
                <a:tab pos="460375" algn="l"/>
                <a:tab pos="914400" algn="l"/>
                <a:tab pos="1374775" algn="l"/>
                <a:tab pos="1828800" algn="l"/>
                <a:tab pos="2289175" algn="l"/>
              </a:tabLst>
            </a:pPr>
            <a:r>
              <a:rPr lang="en-US" sz="2000" dirty="0">
                <a:solidFill>
                  <a:srgbClr val="002C77"/>
                </a:solidFill>
                <a:latin typeface="Helvetica" panose="020B0604020202020204" pitchFamily="34" charset="0"/>
                <a:cs typeface="Helvetica" panose="020B0604020202020204" pitchFamily="34" charset="0"/>
              </a:rPr>
              <a:t>Expectations for Fellows</a:t>
            </a:r>
          </a:p>
          <a:p>
            <a:pPr marL="685800" lvl="1" indent="-457200">
              <a:buClr>
                <a:srgbClr val="002C77"/>
              </a:buClr>
              <a:buSzPct val="100000"/>
              <a:buFontTx/>
              <a:buAutoNum type="arabicParenR"/>
            </a:pPr>
            <a:endParaRPr lang="en-US" sz="2200" dirty="0">
              <a:solidFill>
                <a:srgbClr val="002C77"/>
              </a:solidFill>
            </a:endParaRPr>
          </a:p>
          <a:p>
            <a:pPr marL="796925" lvl="1" indent="-334963">
              <a:buClr>
                <a:srgbClr val="002C77"/>
              </a:buClr>
              <a:buSzPct val="100000"/>
              <a:buFontTx/>
              <a:buAutoNum type="arabicParenR"/>
            </a:pPr>
            <a:r>
              <a:rPr lang="en-US" sz="2000" dirty="0">
                <a:solidFill>
                  <a:srgbClr val="002C77"/>
                </a:solidFill>
                <a:latin typeface="Helvetica" panose="020B0604020202020204" pitchFamily="34" charset="0"/>
                <a:cs typeface="Helvetica" panose="020B0604020202020204" pitchFamily="34" charset="0"/>
              </a:rPr>
              <a:t>Participate positively with partner board and organization as a visiting board member;</a:t>
            </a:r>
          </a:p>
          <a:p>
            <a:pPr marL="796925" lvl="1" indent="-334963">
              <a:buClr>
                <a:srgbClr val="002C77"/>
              </a:buClr>
              <a:buSzPct val="100000"/>
              <a:buFontTx/>
              <a:buAutoNum type="arabicParenR"/>
            </a:pPr>
            <a:endParaRPr lang="en-US" sz="2000" dirty="0">
              <a:solidFill>
                <a:srgbClr val="002C77"/>
              </a:solidFill>
              <a:latin typeface="Helvetica" panose="020B0604020202020204" pitchFamily="34" charset="0"/>
              <a:cs typeface="Helvetica" panose="020B0604020202020204" pitchFamily="34" charset="0"/>
            </a:endParaRPr>
          </a:p>
          <a:p>
            <a:pPr marL="796925" lvl="1" indent="-334963">
              <a:buClr>
                <a:srgbClr val="002C77"/>
              </a:buClr>
              <a:buSzPct val="100000"/>
              <a:buFontTx/>
              <a:buAutoNum type="arabicParenR"/>
            </a:pPr>
            <a:r>
              <a:rPr lang="en-US" sz="2000" dirty="0">
                <a:solidFill>
                  <a:srgbClr val="002C77"/>
                </a:solidFill>
                <a:latin typeface="Helvetica" panose="020B0604020202020204" pitchFamily="34" charset="0"/>
                <a:cs typeface="Helvetica" panose="020B0604020202020204" pitchFamily="34" charset="0"/>
              </a:rPr>
              <a:t>Contribute actively to the board fellows community as a board fellow;</a:t>
            </a:r>
          </a:p>
          <a:p>
            <a:pPr marL="796925" lvl="1" indent="-334963">
              <a:buClr>
                <a:srgbClr val="002C77"/>
              </a:buClr>
              <a:buSzPct val="100000"/>
              <a:buFontTx/>
              <a:buAutoNum type="arabicParenR"/>
            </a:pPr>
            <a:endParaRPr lang="en-US" sz="2000" dirty="0">
              <a:solidFill>
                <a:srgbClr val="002C77"/>
              </a:solidFill>
              <a:latin typeface="Helvetica" panose="020B0604020202020204" pitchFamily="34" charset="0"/>
              <a:cs typeface="Helvetica" panose="020B0604020202020204" pitchFamily="34" charset="0"/>
            </a:endParaRPr>
          </a:p>
          <a:p>
            <a:pPr marL="796925" lvl="1" indent="-334963">
              <a:buClr>
                <a:srgbClr val="002C77"/>
              </a:buClr>
              <a:buSzPct val="100000"/>
              <a:buFontTx/>
              <a:buAutoNum type="arabicParenR"/>
            </a:pPr>
            <a:r>
              <a:rPr lang="en-US" sz="2000" dirty="0">
                <a:solidFill>
                  <a:srgbClr val="002C77"/>
                </a:solidFill>
                <a:latin typeface="Helvetica" panose="020B0604020202020204" pitchFamily="34" charset="0"/>
                <a:cs typeface="Helvetica" panose="020B0604020202020204" pitchFamily="34" charset="0"/>
              </a:rPr>
              <a:t>Engage purposefully in personal development</a:t>
            </a:r>
            <a:r>
              <a:rPr lang="en-US" sz="2000" dirty="0">
                <a:solidFill>
                  <a:prstClr val="black"/>
                </a:solidFill>
                <a:latin typeface="Helvetica" panose="020B0604020202020204" pitchFamily="34" charset="0"/>
                <a:cs typeface="Helvetica" panose="020B0604020202020204" pitchFamily="34" charset="0"/>
              </a:rPr>
              <a:t>.</a:t>
            </a:r>
          </a:p>
          <a:p>
            <a:pPr marL="342900" indent="-342900" eaLnBrk="1" hangingPunct="1">
              <a:spcBef>
                <a:spcPts val="1200"/>
              </a:spcBef>
              <a:spcAft>
                <a:spcPts val="600"/>
              </a:spcAft>
              <a:buClr>
                <a:srgbClr val="002C77"/>
              </a:buClr>
              <a:buSzPct val="85000"/>
              <a:buFont typeface="Wingdings" panose="05000000000000000000" pitchFamily="2" charset="2"/>
              <a:buChar char="§"/>
              <a:tabLst>
                <a:tab pos="460375" algn="l"/>
                <a:tab pos="914400" algn="l"/>
                <a:tab pos="1374775" algn="l"/>
                <a:tab pos="1828800" algn="l"/>
                <a:tab pos="2289175" algn="l"/>
              </a:tabLst>
            </a:pPr>
            <a:endParaRPr lang="en-US" sz="2000" dirty="0">
              <a:solidFill>
                <a:prstClr val="black"/>
              </a:solidFill>
              <a:latin typeface="Helvetica" panose="020B0604020202020204" pitchFamily="34" charset="0"/>
              <a:cs typeface="Helvetica" panose="020B0604020202020204" pitchFamily="34" charset="0"/>
            </a:endParaRPr>
          </a:p>
          <a:p>
            <a:pPr marL="342900" indent="-342900" eaLnBrk="1" hangingPunct="1">
              <a:spcBef>
                <a:spcPts val="1200"/>
              </a:spcBef>
              <a:spcAft>
                <a:spcPts val="600"/>
              </a:spcAft>
              <a:buClr>
                <a:srgbClr val="002C77"/>
              </a:buClr>
              <a:buSzPct val="85000"/>
              <a:buFont typeface="Wingdings" panose="05000000000000000000" pitchFamily="2" charset="2"/>
              <a:buChar char="§"/>
              <a:tabLst>
                <a:tab pos="460375" algn="l"/>
                <a:tab pos="914400" algn="l"/>
                <a:tab pos="1374775" algn="l"/>
                <a:tab pos="1828800" algn="l"/>
                <a:tab pos="2289175" algn="l"/>
              </a:tabLst>
            </a:pPr>
            <a:endParaRPr lang="en-US" sz="2000" dirty="0">
              <a:solidFill>
                <a:prstClr val="black"/>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90849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939800" y="758952"/>
            <a:ext cx="7772400" cy="762000"/>
          </a:xfrm>
        </p:spPr>
        <p:txBody>
          <a:bodyPr/>
          <a:lstStyle/>
          <a:p>
            <a:r>
              <a:rPr lang="en-US" dirty="0"/>
              <a:t>Board Fellow Commitment</a:t>
            </a:r>
          </a:p>
        </p:txBody>
      </p:sp>
      <p:sp>
        <p:nvSpPr>
          <p:cNvPr id="7" name="Rectangle 6"/>
          <p:cNvSpPr/>
          <p:nvPr/>
        </p:nvSpPr>
        <p:spPr>
          <a:xfrm>
            <a:off x="1995714" y="1295400"/>
            <a:ext cx="8119984" cy="369332"/>
          </a:xfrm>
          <a:prstGeom prst="rect">
            <a:avLst/>
          </a:prstGeom>
        </p:spPr>
        <p:txBody>
          <a:bodyPr wrap="square">
            <a:spAutoFit/>
          </a:bodyPr>
          <a:lstStyle/>
          <a:p>
            <a:r>
              <a:rPr lang="en-US" i="1" dirty="0">
                <a:solidFill>
                  <a:prstClr val="black"/>
                </a:solidFill>
                <a:latin typeface="Helvetica" panose="020B0604020202020204" pitchFamily="34" charset="0"/>
                <a:cs typeface="Helvetica" panose="020B0604020202020204" pitchFamily="34" charset="0"/>
              </a:rPr>
              <a:t>Selected students sign a contract and must meet the following requirements:</a:t>
            </a:r>
          </a:p>
        </p:txBody>
      </p:sp>
      <p:sp>
        <p:nvSpPr>
          <p:cNvPr id="14" name="TextBox 13"/>
          <p:cNvSpPr txBox="1"/>
          <p:nvPr/>
        </p:nvSpPr>
        <p:spPr>
          <a:xfrm>
            <a:off x="2082800" y="2357497"/>
            <a:ext cx="7870634" cy="2308324"/>
          </a:xfrm>
          <a:prstGeom prst="rect">
            <a:avLst/>
          </a:prstGeom>
          <a:noFill/>
        </p:spPr>
        <p:txBody>
          <a:bodyPr wrap="square" rtlCol="0">
            <a:spAutoFit/>
          </a:bodyPr>
          <a:lstStyle/>
          <a:p>
            <a:pPr marL="285750" indent="-285750">
              <a:buClr>
                <a:srgbClr val="002C77"/>
              </a:buClr>
              <a:buFont typeface="Wingdings" panose="05000000000000000000" pitchFamily="2" charset="2"/>
              <a:buChar char="§"/>
            </a:pPr>
            <a:r>
              <a:rPr lang="en-US" sz="1600" b="1" dirty="0">
                <a:solidFill>
                  <a:srgbClr val="002C77"/>
                </a:solidFill>
                <a:latin typeface="Helvetica" panose="020B0604020202020204" pitchFamily="34" charset="0"/>
                <a:cs typeface="Helvetica" panose="020B0604020202020204" pitchFamily="34" charset="0"/>
              </a:rPr>
              <a:t>Class of 2016 Kick-off </a:t>
            </a:r>
            <a:r>
              <a:rPr lang="en-US" sz="1600" dirty="0">
                <a:solidFill>
                  <a:srgbClr val="002C77"/>
                </a:solidFill>
                <a:latin typeface="Helvetica" panose="020B0604020202020204" pitchFamily="34" charset="0"/>
                <a:cs typeface="Helvetica" panose="020B0604020202020204" pitchFamily="34" charset="0"/>
              </a:rPr>
              <a:t>in March </a:t>
            </a:r>
          </a:p>
          <a:p>
            <a:pPr marL="285750" indent="-285750">
              <a:buClr>
                <a:srgbClr val="002C77"/>
              </a:buClr>
              <a:buFont typeface="Wingdings" panose="05000000000000000000" pitchFamily="2" charset="2"/>
              <a:buChar char="§"/>
            </a:pPr>
            <a:r>
              <a:rPr lang="en-US" sz="1600" b="1" dirty="0">
                <a:solidFill>
                  <a:srgbClr val="002C77"/>
                </a:solidFill>
                <a:latin typeface="Helvetica" panose="020B0604020202020204" pitchFamily="34" charset="0"/>
                <a:cs typeface="Helvetica" panose="020B0604020202020204" pitchFamily="34" charset="0"/>
              </a:rPr>
              <a:t>One-on-Ones with EC: </a:t>
            </a:r>
            <a:r>
              <a:rPr lang="en-US" sz="1600" dirty="0">
                <a:solidFill>
                  <a:srgbClr val="002C77"/>
                </a:solidFill>
                <a:latin typeface="Helvetica" panose="020B0604020202020204" pitchFamily="34" charset="0"/>
                <a:cs typeface="Helvetica" panose="020B0604020202020204" pitchFamily="34" charset="0"/>
              </a:rPr>
              <a:t>to discuss goals, matching, etc.</a:t>
            </a:r>
            <a:endParaRPr lang="en-US" sz="1600" b="1" dirty="0">
              <a:solidFill>
                <a:srgbClr val="002C77"/>
              </a:solidFill>
              <a:latin typeface="Helvetica" panose="020B0604020202020204" pitchFamily="34" charset="0"/>
              <a:cs typeface="Helvetica" panose="020B0604020202020204" pitchFamily="34" charset="0"/>
            </a:endParaRPr>
          </a:p>
          <a:p>
            <a:pPr marL="285750" indent="-285750">
              <a:buClr>
                <a:srgbClr val="002C77"/>
              </a:buClr>
              <a:buFont typeface="Wingdings" panose="05000000000000000000" pitchFamily="2" charset="2"/>
              <a:buChar char="§"/>
            </a:pPr>
            <a:r>
              <a:rPr lang="en-US" sz="1600" b="1" dirty="0">
                <a:solidFill>
                  <a:srgbClr val="002C77"/>
                </a:solidFill>
                <a:latin typeface="Helvetica" panose="020B0604020202020204" pitchFamily="34" charset="0"/>
                <a:cs typeface="Helvetica" panose="020B0604020202020204" pitchFamily="34" charset="0"/>
              </a:rPr>
              <a:t>Spring Training Sessions</a:t>
            </a:r>
          </a:p>
          <a:p>
            <a:pPr marL="742950" lvl="1" indent="-285750">
              <a:buClr>
                <a:srgbClr val="002C77"/>
              </a:buClr>
              <a:buFont typeface="Wingdings" panose="05000000000000000000" pitchFamily="2" charset="2"/>
              <a:buChar char="§"/>
            </a:pPr>
            <a:r>
              <a:rPr lang="en-US" sz="1600" dirty="0">
                <a:solidFill>
                  <a:srgbClr val="002C77"/>
                </a:solidFill>
                <a:latin typeface="Helvetica" panose="020B0604020202020204" pitchFamily="34" charset="0"/>
                <a:cs typeface="Helvetica" panose="020B0604020202020204" pitchFamily="34" charset="0"/>
              </a:rPr>
              <a:t>1 full day, 4 evening sessions</a:t>
            </a:r>
          </a:p>
          <a:p>
            <a:pPr marL="285750" indent="-285750">
              <a:buClr>
                <a:srgbClr val="002C77"/>
              </a:buClr>
              <a:buFont typeface="Wingdings" panose="05000000000000000000" pitchFamily="2" charset="2"/>
              <a:buChar char="§"/>
            </a:pPr>
            <a:r>
              <a:rPr lang="en-US" sz="1600" b="1" dirty="0">
                <a:solidFill>
                  <a:srgbClr val="002C77"/>
                </a:solidFill>
                <a:latin typeface="Helvetica" panose="020B0604020202020204" pitchFamily="34" charset="0"/>
                <a:cs typeface="Helvetica" panose="020B0604020202020204" pitchFamily="34" charset="0"/>
              </a:rPr>
              <a:t>All-Fellows Meetings </a:t>
            </a:r>
            <a:r>
              <a:rPr lang="en-US" sz="1600" dirty="0">
                <a:solidFill>
                  <a:srgbClr val="002C77"/>
                </a:solidFill>
                <a:latin typeface="Helvetica" panose="020B0604020202020204" pitchFamily="34" charset="0"/>
                <a:cs typeface="Helvetica" panose="020B0604020202020204" pitchFamily="34" charset="0"/>
              </a:rPr>
              <a:t>with entire BF community</a:t>
            </a:r>
            <a:endParaRPr lang="en-US" sz="1600" b="1" dirty="0">
              <a:solidFill>
                <a:srgbClr val="002C77"/>
              </a:solidFill>
              <a:latin typeface="Helvetica" panose="020B0604020202020204" pitchFamily="34" charset="0"/>
              <a:cs typeface="Helvetica" panose="020B0604020202020204" pitchFamily="34" charset="0"/>
            </a:endParaRPr>
          </a:p>
          <a:p>
            <a:pPr marL="742950" lvl="1" indent="-285750">
              <a:buClr>
                <a:srgbClr val="002C77"/>
              </a:buClr>
              <a:buFont typeface="Wingdings" panose="05000000000000000000" pitchFamily="2" charset="2"/>
              <a:buChar char="§"/>
            </a:pPr>
            <a:r>
              <a:rPr lang="en-US" sz="1600" dirty="0">
                <a:solidFill>
                  <a:srgbClr val="002C77"/>
                </a:solidFill>
                <a:latin typeface="Helvetica" panose="020B0604020202020204" pitchFamily="34" charset="0"/>
                <a:cs typeface="Helvetica" panose="020B0604020202020204" pitchFamily="34" charset="0"/>
              </a:rPr>
              <a:t>3</a:t>
            </a:r>
            <a:r>
              <a:rPr lang="en-US" sz="1600" baseline="30000" dirty="0">
                <a:solidFill>
                  <a:srgbClr val="002C77"/>
                </a:solidFill>
                <a:latin typeface="Helvetica" panose="020B0604020202020204" pitchFamily="34" charset="0"/>
                <a:cs typeface="Helvetica" panose="020B0604020202020204" pitchFamily="34" charset="0"/>
              </a:rPr>
              <a:t>rd</a:t>
            </a:r>
            <a:r>
              <a:rPr lang="en-US" sz="1600" dirty="0">
                <a:solidFill>
                  <a:srgbClr val="002C77"/>
                </a:solidFill>
                <a:latin typeface="Helvetica" panose="020B0604020202020204" pitchFamily="34" charset="0"/>
                <a:cs typeface="Helvetica" panose="020B0604020202020204" pitchFamily="34" charset="0"/>
              </a:rPr>
              <a:t> Tuesday of each month, September-April</a:t>
            </a:r>
          </a:p>
          <a:p>
            <a:pPr marL="285750" indent="-285750">
              <a:buClr>
                <a:srgbClr val="002C77"/>
              </a:buClr>
              <a:buFont typeface="Wingdings" panose="05000000000000000000" pitchFamily="2" charset="2"/>
              <a:buChar char="§"/>
            </a:pPr>
            <a:r>
              <a:rPr lang="en-US" sz="1600" b="1" dirty="0">
                <a:solidFill>
                  <a:srgbClr val="002C77"/>
                </a:solidFill>
                <a:latin typeface="Helvetica" panose="020B0604020202020204" pitchFamily="34" charset="0"/>
                <a:cs typeface="Helvetica" panose="020B0604020202020204" pitchFamily="34" charset="0"/>
              </a:rPr>
              <a:t>Monthly Pod Meetings</a:t>
            </a:r>
          </a:p>
          <a:p>
            <a:pPr marL="285750" indent="-285750">
              <a:buClr>
                <a:srgbClr val="002C77"/>
              </a:buClr>
              <a:buFont typeface="Wingdings" panose="05000000000000000000" pitchFamily="2" charset="2"/>
              <a:buChar char="§"/>
            </a:pPr>
            <a:r>
              <a:rPr lang="en-US" sz="1600" b="1" dirty="0">
                <a:solidFill>
                  <a:srgbClr val="002C77"/>
                </a:solidFill>
                <a:latin typeface="Helvetica" panose="020B0604020202020204" pitchFamily="34" charset="0"/>
                <a:cs typeface="Helvetica" panose="020B0604020202020204" pitchFamily="34" charset="0"/>
              </a:rPr>
              <a:t>Subcommittee meetings</a:t>
            </a:r>
          </a:p>
          <a:p>
            <a:pPr marL="285750" indent="-285750">
              <a:buClr>
                <a:srgbClr val="002C77"/>
              </a:buClr>
              <a:buFont typeface="Wingdings" panose="05000000000000000000" pitchFamily="2" charset="2"/>
              <a:buChar char="§"/>
            </a:pPr>
            <a:r>
              <a:rPr lang="en-US" sz="1600" dirty="0">
                <a:solidFill>
                  <a:srgbClr val="002C77"/>
                </a:solidFill>
                <a:latin typeface="Helvetica" panose="020B0604020202020204" pitchFamily="34" charset="0"/>
                <a:cs typeface="Helvetica" panose="020B0604020202020204" pitchFamily="34" charset="0"/>
              </a:rPr>
              <a:t>Participate actively in the fellow community</a:t>
            </a:r>
          </a:p>
        </p:txBody>
      </p:sp>
      <p:sp>
        <p:nvSpPr>
          <p:cNvPr id="22" name="Rectangle 21"/>
          <p:cNvSpPr/>
          <p:nvPr/>
        </p:nvSpPr>
        <p:spPr>
          <a:xfrm>
            <a:off x="2082800" y="1941465"/>
            <a:ext cx="7870634" cy="352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b="1" dirty="0">
                <a:solidFill>
                  <a:prstClr val="white"/>
                </a:solidFill>
                <a:latin typeface="Helvetica" panose="020B0604020202020204" pitchFamily="34" charset="0"/>
                <a:cs typeface="Helvetica" panose="020B0604020202020204" pitchFamily="34" charset="0"/>
              </a:rPr>
              <a:t>Active Campus Participation</a:t>
            </a:r>
            <a:endParaRPr lang="en-US" dirty="0">
              <a:solidFill>
                <a:prstClr val="white"/>
              </a:solidFill>
              <a:latin typeface="Helvetica" panose="020B0604020202020204" pitchFamily="34" charset="0"/>
              <a:cs typeface="Helvetica" panose="020B0604020202020204" pitchFamily="34" charset="0"/>
            </a:endParaRPr>
          </a:p>
        </p:txBody>
      </p:sp>
      <p:sp>
        <p:nvSpPr>
          <p:cNvPr id="11" name="Rounded Rectangle 10"/>
          <p:cNvSpPr/>
          <p:nvPr/>
        </p:nvSpPr>
        <p:spPr>
          <a:xfrm>
            <a:off x="1975386" y="4847512"/>
            <a:ext cx="7978048" cy="715089"/>
          </a:xfrm>
          <a:prstGeom prst="roundRect">
            <a:avLst/>
          </a:prstGeom>
          <a:solidFill>
            <a:srgbClr val="FFC000"/>
          </a:solidFill>
          <a:ln w="12700">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dirty="0">
                <a:solidFill>
                  <a:prstClr val="black"/>
                </a:solidFill>
              </a:rPr>
              <a:t>Attendance is mandatory.  Students may be removed from the program if terms of the agreement are not upheld.</a:t>
            </a:r>
          </a:p>
        </p:txBody>
      </p:sp>
    </p:spTree>
    <p:extLst>
      <p:ext uri="{BB962C8B-B14F-4D97-AF65-F5344CB8AC3E}">
        <p14:creationId xmlns:p14="http://schemas.microsoft.com/office/powerpoint/2010/main" val="669047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0494"/>
          <a:stretch/>
        </p:blipFill>
        <p:spPr>
          <a:xfrm>
            <a:off x="2209800" y="866420"/>
            <a:ext cx="7645400" cy="5126182"/>
          </a:xfrm>
          <a:prstGeom prst="rect">
            <a:avLst/>
          </a:prstGeom>
        </p:spPr>
      </p:pic>
      <p:sp>
        <p:nvSpPr>
          <p:cNvPr id="5" name="Title 4"/>
          <p:cNvSpPr>
            <a:spLocks noGrp="1"/>
          </p:cNvSpPr>
          <p:nvPr>
            <p:ph type="title"/>
          </p:nvPr>
        </p:nvSpPr>
        <p:spPr>
          <a:xfrm>
            <a:off x="939800" y="641732"/>
            <a:ext cx="7772400" cy="762000"/>
          </a:xfrm>
        </p:spPr>
        <p:txBody>
          <a:bodyPr/>
          <a:lstStyle/>
          <a:p>
            <a:pPr eaLnBrk="1" hangingPunct="1">
              <a:defRPr/>
            </a:pPr>
            <a:r>
              <a:rPr lang="en-US" dirty="0" smtClean="0">
                <a:ea typeface="ＭＳ Ｐゴシック" charset="0"/>
              </a:rPr>
              <a:t>Subcommittee Structure</a:t>
            </a:r>
            <a:endParaRPr lang="en-US" dirty="0">
              <a:ea typeface="ＭＳ Ｐゴシック" charset="0"/>
            </a:endParaRPr>
          </a:p>
        </p:txBody>
      </p:sp>
      <p:sp>
        <p:nvSpPr>
          <p:cNvPr id="3" name="Rectangle 2"/>
          <p:cNvSpPr/>
          <p:nvPr/>
        </p:nvSpPr>
        <p:spPr>
          <a:xfrm>
            <a:off x="2858558" y="4579408"/>
            <a:ext cx="1422400" cy="524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30183" y="4512733"/>
            <a:ext cx="1422400" cy="524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56325" y="4579408"/>
            <a:ext cx="1422400" cy="524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873471" y="4512733"/>
            <a:ext cx="1422400" cy="524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68558" y="1040724"/>
            <a:ext cx="1422400" cy="524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61591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knowledge_master1-3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a:defPPr>
      </a:lstStyle>
    </a:txDef>
  </a:objectDefaults>
  <a:extraClrSchemeLst/>
</a:theme>
</file>

<file path=ppt/theme/theme2.xml><?xml version="1.0" encoding="utf-8"?>
<a:theme xmlns:a="http://schemas.openxmlformats.org/drawingml/2006/main" name="knowledge_master1-3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TotalTime>
  <Words>977</Words>
  <Application>Microsoft Office PowerPoint</Application>
  <PresentationFormat>Widescreen</PresentationFormat>
  <Paragraphs>165</Paragraphs>
  <Slides>16</Slides>
  <Notes>9</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7" baseType="lpstr">
      <vt:lpstr>ＭＳ Ｐゴシック</vt:lpstr>
      <vt:lpstr>ＭＳ Ｐゴシック</vt:lpstr>
      <vt:lpstr>Arial</vt:lpstr>
      <vt:lpstr>Calibri</vt:lpstr>
      <vt:lpstr>Garamond</vt:lpstr>
      <vt:lpstr>Helvetica</vt:lpstr>
      <vt:lpstr>Verdana</vt:lpstr>
      <vt:lpstr>Wingdings</vt:lpstr>
      <vt:lpstr>1_knowledge_master1-3_theme</vt:lpstr>
      <vt:lpstr>knowledge_master1-3_theme</vt:lpstr>
      <vt:lpstr>think-cell Slide</vt:lpstr>
      <vt:lpstr>NONPROFIT BOARD FELLOWS</vt:lpstr>
      <vt:lpstr>Agenda</vt:lpstr>
      <vt:lpstr>NBF Executive Committee</vt:lpstr>
      <vt:lpstr>Wharton Leadership Program Mission</vt:lpstr>
      <vt:lpstr>NBF Program Overview</vt:lpstr>
      <vt:lpstr>Executive Committee Role</vt:lpstr>
      <vt:lpstr>Board Fellow (“BF”) Role</vt:lpstr>
      <vt:lpstr>Board Fellow Commitment</vt:lpstr>
      <vt:lpstr>Subcommittee Structure</vt:lpstr>
      <vt:lpstr>Board Fellow Commitment</vt:lpstr>
      <vt:lpstr>Why Apply?</vt:lpstr>
      <vt:lpstr>Selection Criteria</vt:lpstr>
      <vt:lpstr>Nonprofit Placement</vt:lpstr>
      <vt:lpstr>Board Fellow Experiences</vt:lpstr>
      <vt:lpstr>Key Dates</vt:lpstr>
      <vt:lpstr>Board Fellow Application</vt:lpstr>
    </vt:vector>
  </TitlesOfParts>
  <Company>The Wharton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NONPROFIT BOARD FELLOWS</dc:title>
  <dc:creator>Kaufman, Daniel</dc:creator>
  <cp:lastModifiedBy>Kaufman, Daniel</cp:lastModifiedBy>
  <cp:revision>6</cp:revision>
  <cp:lastPrinted>2016-01-19T15:53:08Z</cp:lastPrinted>
  <dcterms:created xsi:type="dcterms:W3CDTF">2016-01-18T23:51:13Z</dcterms:created>
  <dcterms:modified xsi:type="dcterms:W3CDTF">2016-01-19T21:36:51Z</dcterms:modified>
</cp:coreProperties>
</file>