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9"/>
  </p:notesMasterIdLst>
  <p:handoutMasterIdLst>
    <p:handoutMasterId r:id="rId10"/>
  </p:handoutMasterIdLst>
  <p:sldIdLst>
    <p:sldId id="276" r:id="rId2"/>
    <p:sldId id="281" r:id="rId3"/>
    <p:sldId id="288" r:id="rId4"/>
    <p:sldId id="279" r:id="rId5"/>
    <p:sldId id="289" r:id="rId6"/>
    <p:sldId id="287" r:id="rId7"/>
    <p:sldId id="290"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C77"/>
    <a:srgbClr val="981E32"/>
    <a:srgbClr val="A83A4C"/>
    <a:srgbClr val="57111D"/>
    <a:srgbClr val="001B48"/>
    <a:srgbClr val="A83A3A"/>
    <a:srgbClr val="A5473D"/>
    <a:srgbClr val="9D454B"/>
    <a:srgbClr val="F2F2F2"/>
    <a:srgbClr val="64B7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77" d="100"/>
          <a:sy n="77" d="100"/>
        </p:scale>
        <p:origin x="-80" y="-856"/>
      </p:cViewPr>
      <p:guideLst>
        <p:guide orient="horz" pos="2160"/>
        <p:guide pos="2880"/>
      </p:guideLst>
    </p:cSldViewPr>
  </p:slideViewPr>
  <p:notesTextViewPr>
    <p:cViewPr>
      <p:scale>
        <a:sx n="1" d="1"/>
        <a:sy n="1" d="1"/>
      </p:scale>
      <p:origin x="0" y="0"/>
    </p:cViewPr>
  </p:notesTextViewPr>
  <p:notesViewPr>
    <p:cSldViewPr>
      <p:cViewPr varScale="1">
        <p:scale>
          <a:sx n="94" d="100"/>
          <a:sy n="94" d="100"/>
        </p:scale>
        <p:origin x="-1770" y="-11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72" cy="464184"/>
          </a:xfrm>
          <a:prstGeom prst="rect">
            <a:avLst/>
          </a:prstGeom>
        </p:spPr>
        <p:txBody>
          <a:bodyPr vert="horz" lIns="91650" tIns="45825" rIns="91650" bIns="45825" rtlCol="0"/>
          <a:lstStyle>
            <a:lvl1pPr algn="l">
              <a:defRPr sz="1200"/>
            </a:lvl1pPr>
          </a:lstStyle>
          <a:p>
            <a:endParaRPr lang="en-US"/>
          </a:p>
        </p:txBody>
      </p:sp>
      <p:sp>
        <p:nvSpPr>
          <p:cNvPr id="3" name="Date Placeholder 2"/>
          <p:cNvSpPr>
            <a:spLocks noGrp="1"/>
          </p:cNvSpPr>
          <p:nvPr>
            <p:ph type="dt" sz="quarter" idx="1"/>
          </p:nvPr>
        </p:nvSpPr>
        <p:spPr>
          <a:xfrm>
            <a:off x="3970436" y="0"/>
            <a:ext cx="3038372" cy="464184"/>
          </a:xfrm>
          <a:prstGeom prst="rect">
            <a:avLst/>
          </a:prstGeom>
        </p:spPr>
        <p:txBody>
          <a:bodyPr vert="horz" lIns="91650" tIns="45825" rIns="91650" bIns="45825" rtlCol="0"/>
          <a:lstStyle>
            <a:lvl1pPr algn="r">
              <a:defRPr sz="1200"/>
            </a:lvl1pPr>
          </a:lstStyle>
          <a:p>
            <a:fld id="{C604CD14-512E-4ED5-BC62-E538007162F6}" type="datetimeFigureOut">
              <a:rPr lang="en-US" smtClean="0"/>
              <a:t>3/7/14</a:t>
            </a:fld>
            <a:endParaRPr lang="en-US"/>
          </a:p>
        </p:txBody>
      </p:sp>
      <p:sp>
        <p:nvSpPr>
          <p:cNvPr id="4" name="Footer Placeholder 3"/>
          <p:cNvSpPr>
            <a:spLocks noGrp="1"/>
          </p:cNvSpPr>
          <p:nvPr>
            <p:ph type="ftr" sz="quarter" idx="2"/>
          </p:nvPr>
        </p:nvSpPr>
        <p:spPr>
          <a:xfrm>
            <a:off x="0" y="8830627"/>
            <a:ext cx="3038372" cy="464184"/>
          </a:xfrm>
          <a:prstGeom prst="rect">
            <a:avLst/>
          </a:prstGeom>
        </p:spPr>
        <p:txBody>
          <a:bodyPr vert="horz" lIns="91650" tIns="45825" rIns="91650" bIns="45825" rtlCol="0" anchor="b"/>
          <a:lstStyle>
            <a:lvl1pPr algn="l">
              <a:defRPr sz="1200"/>
            </a:lvl1pPr>
          </a:lstStyle>
          <a:p>
            <a:endParaRPr lang="en-US"/>
          </a:p>
        </p:txBody>
      </p:sp>
      <p:sp>
        <p:nvSpPr>
          <p:cNvPr id="5" name="Slide Number Placeholder 4"/>
          <p:cNvSpPr>
            <a:spLocks noGrp="1"/>
          </p:cNvSpPr>
          <p:nvPr>
            <p:ph type="sldNum" sz="quarter" idx="3"/>
          </p:nvPr>
        </p:nvSpPr>
        <p:spPr>
          <a:xfrm>
            <a:off x="3970436" y="8830627"/>
            <a:ext cx="3038372" cy="464184"/>
          </a:xfrm>
          <a:prstGeom prst="rect">
            <a:avLst/>
          </a:prstGeom>
        </p:spPr>
        <p:txBody>
          <a:bodyPr vert="horz" lIns="91650" tIns="45825" rIns="91650" bIns="45825" rtlCol="0" anchor="b"/>
          <a:lstStyle>
            <a:lvl1pPr algn="r">
              <a:defRPr sz="1200"/>
            </a:lvl1pPr>
          </a:lstStyle>
          <a:p>
            <a:fld id="{20639290-6861-4206-AFE3-4D55B2340891}" type="slidenum">
              <a:rPr lang="en-US" smtClean="0"/>
              <a:t>‹#›</a:t>
            </a:fld>
            <a:endParaRPr lang="en-US"/>
          </a:p>
        </p:txBody>
      </p:sp>
    </p:spTree>
    <p:extLst>
      <p:ext uri="{BB962C8B-B14F-4D97-AF65-F5344CB8AC3E}">
        <p14:creationId xmlns:p14="http://schemas.microsoft.com/office/powerpoint/2010/main" val="27366052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2" tIns="46586" rIns="93172" bIns="46586" rtlCol="0"/>
          <a:lstStyle>
            <a:lvl1pPr algn="l">
              <a:defRPr sz="1200"/>
            </a:lvl1pPr>
          </a:lstStyle>
          <a:p>
            <a:endParaRPr lang="en-US"/>
          </a:p>
        </p:txBody>
      </p:sp>
      <p:sp>
        <p:nvSpPr>
          <p:cNvPr id="3" name="Date Placeholder 2"/>
          <p:cNvSpPr>
            <a:spLocks noGrp="1"/>
          </p:cNvSpPr>
          <p:nvPr>
            <p:ph type="dt" idx="1"/>
          </p:nvPr>
        </p:nvSpPr>
        <p:spPr>
          <a:xfrm>
            <a:off x="3970938" y="1"/>
            <a:ext cx="3037840" cy="464820"/>
          </a:xfrm>
          <a:prstGeom prst="rect">
            <a:avLst/>
          </a:prstGeom>
        </p:spPr>
        <p:txBody>
          <a:bodyPr vert="horz" lIns="93172" tIns="46586" rIns="93172" bIns="46586" rtlCol="0"/>
          <a:lstStyle>
            <a:lvl1pPr algn="r">
              <a:defRPr sz="1200"/>
            </a:lvl1pPr>
          </a:lstStyle>
          <a:p>
            <a:fld id="{F596556E-D92C-4943-8DC9-CB9A7CAB1341}" type="datetimeFigureOut">
              <a:rPr lang="en-US" smtClean="0"/>
              <a:t>3/7/14</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2" tIns="46586" rIns="93172"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200"/>
            </a:lvl1pPr>
          </a:lstStyle>
          <a:p>
            <a:fld id="{068ADE0E-12BD-4DC4-8CFC-B74AF52C7FBB}" type="slidenum">
              <a:rPr lang="en-US" smtClean="0"/>
              <a:t>‹#›</a:t>
            </a:fld>
            <a:endParaRPr lang="en-US"/>
          </a:p>
        </p:txBody>
      </p:sp>
    </p:spTree>
    <p:extLst>
      <p:ext uri="{BB962C8B-B14F-4D97-AF65-F5344CB8AC3E}">
        <p14:creationId xmlns:p14="http://schemas.microsoft.com/office/powerpoint/2010/main" val="1445954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8ADE0E-12BD-4DC4-8CFC-B74AF52C7FBB}" type="slidenum">
              <a:rPr lang="en-US" smtClean="0"/>
              <a:t>1</a:t>
            </a:fld>
            <a:endParaRPr lang="en-US"/>
          </a:p>
        </p:txBody>
      </p:sp>
    </p:spTree>
    <p:extLst>
      <p:ext uri="{BB962C8B-B14F-4D97-AF65-F5344CB8AC3E}">
        <p14:creationId xmlns:p14="http://schemas.microsoft.com/office/powerpoint/2010/main" val="2086937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8ADE0E-12BD-4DC4-8CFC-B74AF52C7FBB}" type="slidenum">
              <a:rPr lang="en-US" smtClean="0"/>
              <a:t>4</a:t>
            </a:fld>
            <a:endParaRPr lang="en-US"/>
          </a:p>
        </p:txBody>
      </p:sp>
    </p:spTree>
    <p:extLst>
      <p:ext uri="{BB962C8B-B14F-4D97-AF65-F5344CB8AC3E}">
        <p14:creationId xmlns:p14="http://schemas.microsoft.com/office/powerpoint/2010/main" val="2776382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ck Cov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2C7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5800" y="2033900"/>
            <a:ext cx="7772400" cy="1538242"/>
          </a:xfrm>
        </p:spPr>
        <p:txBody>
          <a:bodyPr anchor="t">
            <a:noAutofit/>
          </a:bodyPr>
          <a:lstStyle>
            <a:lvl1pPr algn="ctr">
              <a:lnSpc>
                <a:spcPct val="100000"/>
              </a:lnSpc>
              <a:defRPr sz="4800" b="1" cap="all" baseline="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685800" y="4114800"/>
            <a:ext cx="7772400" cy="1087452"/>
          </a:xfrm>
        </p:spPr>
        <p:txBody>
          <a:bodyPr anchor="t" anchorCtr="0"/>
          <a:lstStyle>
            <a:lvl1pPr marL="0" indent="0" algn="ctr">
              <a:lnSpc>
                <a:spcPct val="100000"/>
              </a:lnSpc>
              <a:spcBef>
                <a:spcPts val="0"/>
              </a:spcBef>
              <a:spcAft>
                <a:spcPts val="0"/>
              </a:spcAft>
              <a:buNone/>
              <a:defRPr sz="2400" b="1" i="1" baseline="0">
                <a:solidFill>
                  <a:schemeClr val="tx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38205" y="5519650"/>
            <a:ext cx="3267588" cy="916992"/>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57012" y="685800"/>
            <a:ext cx="3029975" cy="603556"/>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57012" y="685800"/>
            <a:ext cx="3029975" cy="603556"/>
          </a:xfrm>
          <a:prstGeom prst="rect">
            <a:avLst/>
          </a:prstGeom>
        </p:spPr>
      </p:pic>
    </p:spTree>
    <p:extLst>
      <p:ext uri="{BB962C8B-B14F-4D97-AF65-F5344CB8AC3E}">
        <p14:creationId xmlns:p14="http://schemas.microsoft.com/office/powerpoint/2010/main" val="3920264965"/>
      </p:ext>
    </p:extLst>
  </p:cSld>
  <p:clrMapOvr>
    <a:masterClrMapping/>
  </p:clrMapOvr>
  <p:timing>
    <p:tnLst>
      <p:par>
        <p:cTn xmlns:p14="http://schemas.microsoft.com/office/powerpoint/2010/main" id="1" dur="indefinite" restart="never" nodeType="tmRoot"/>
      </p:par>
    </p:tnLst>
  </p:timing>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Divi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002C7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7" y="283"/>
            <a:ext cx="9143245" cy="6857434"/>
          </a:xfrm>
          <a:prstGeom prst="rect">
            <a:avLst/>
          </a:prstGeom>
        </p:spPr>
      </p:pic>
      <p:sp>
        <p:nvSpPr>
          <p:cNvPr id="2" name="Title 1"/>
          <p:cNvSpPr>
            <a:spLocks noGrp="1"/>
          </p:cNvSpPr>
          <p:nvPr>
            <p:ph type="title"/>
          </p:nvPr>
        </p:nvSpPr>
        <p:spPr>
          <a:xfrm>
            <a:off x="685800" y="2286000"/>
            <a:ext cx="7772400" cy="1362075"/>
          </a:xfrm>
        </p:spPr>
        <p:txBody>
          <a:bodyPr anchor="t">
            <a:noAutofit/>
          </a:bodyPr>
          <a:lstStyle>
            <a:lvl1pPr algn="l">
              <a:lnSpc>
                <a:spcPct val="100000"/>
              </a:lnSpc>
              <a:defRPr sz="4800" b="1" cap="all" baseline="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685799" y="3962400"/>
            <a:ext cx="7772400" cy="914400"/>
          </a:xfrm>
        </p:spPr>
        <p:txBody>
          <a:bodyPr anchor="t" anchorCtr="0"/>
          <a:lstStyle>
            <a:lvl1pPr marL="0" indent="0">
              <a:lnSpc>
                <a:spcPct val="125000"/>
              </a:lnSpc>
              <a:spcBef>
                <a:spcPts val="0"/>
              </a:spcBef>
              <a:spcAft>
                <a:spcPts val="0"/>
              </a:spcAft>
              <a:buNone/>
              <a:defRPr sz="2400" b="1" baseline="0">
                <a:solidFill>
                  <a:schemeClr val="tx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4086573683"/>
      </p:ext>
    </p:extLst>
  </p:cSld>
  <p:clrMapOvr>
    <a:masterClrMapping/>
  </p:clrMapOvr>
  <p:timing>
    <p:tnLst>
      <p:par>
        <p:cTn xmlns:p14="http://schemas.microsoft.com/office/powerpoint/2010/main" id="1" dur="indefinite" restart="never" nodeType="tmRoot"/>
      </p:par>
    </p:tnLst>
  </p:timing>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Emphasis 1">
    <p:spTree>
      <p:nvGrpSpPr>
        <p:cNvPr id="1" name=""/>
        <p:cNvGrpSpPr/>
        <p:nvPr/>
      </p:nvGrpSpPr>
      <p:grpSpPr>
        <a:xfrm>
          <a:off x="0" y="0"/>
          <a:ext cx="0" cy="0"/>
          <a:chOff x="0" y="0"/>
          <a:chExt cx="0" cy="0"/>
        </a:xfrm>
      </p:grpSpPr>
      <p:sp>
        <p:nvSpPr>
          <p:cNvPr id="6" name="Rectangle 5"/>
          <p:cNvSpPr/>
          <p:nvPr userDrawn="1"/>
        </p:nvSpPr>
        <p:spPr>
          <a:xfrm>
            <a:off x="0" y="1858"/>
            <a:ext cx="9144000" cy="6551342"/>
          </a:xfrm>
          <a:prstGeom prst="rect">
            <a:avLst/>
          </a:prstGeom>
          <a:solidFill>
            <a:srgbClr val="002C7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5800" y="762000"/>
            <a:ext cx="7772400" cy="762000"/>
          </a:xfrm>
        </p:spPr>
        <p:txBody>
          <a:bodyPr>
            <a:normAutofit/>
          </a:bodyPr>
          <a:lstStyle>
            <a:lvl1pPr>
              <a:defRPr sz="2600" baseline="0">
                <a:solidFill>
                  <a:schemeClr val="bg1"/>
                </a:solidFill>
              </a:defRPr>
            </a:lvl1pPr>
          </a:lstStyle>
          <a:p>
            <a:r>
              <a:rPr lang="en-US" smtClean="0"/>
              <a:t>Click to edit Master title style</a:t>
            </a:r>
            <a:endParaRPr lang="en-US" dirty="0"/>
          </a:p>
        </p:txBody>
      </p:sp>
      <p:cxnSp>
        <p:nvCxnSpPr>
          <p:cNvPr id="12" name="Straight Connector 11"/>
          <p:cNvCxnSpPr/>
          <p:nvPr/>
        </p:nvCxnSpPr>
        <p:spPr>
          <a:xfrm>
            <a:off x="685800" y="609600"/>
            <a:ext cx="77724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Content Placeholder 18"/>
          <p:cNvSpPr>
            <a:spLocks noGrp="1"/>
          </p:cNvSpPr>
          <p:nvPr>
            <p:ph sz="quarter" idx="13"/>
          </p:nvPr>
        </p:nvSpPr>
        <p:spPr>
          <a:xfrm>
            <a:off x="685800" y="2286000"/>
            <a:ext cx="7772400" cy="3429000"/>
          </a:xfrm>
        </p:spPr>
        <p:txBody>
          <a:bodyPr/>
          <a:lstStyle>
            <a:lvl1pPr marL="0" indent="0">
              <a:lnSpc>
                <a:spcPct val="125000"/>
              </a:lnSpc>
              <a:spcBef>
                <a:spcPts val="0"/>
              </a:spcBef>
              <a:spcAft>
                <a:spcPts val="0"/>
              </a:spcAft>
              <a:buFontTx/>
              <a:buNone/>
              <a:defRPr sz="1600" b="1" baseline="0">
                <a:solidFill>
                  <a:schemeClr val="bg1"/>
                </a:solidFill>
              </a:defRPr>
            </a:lvl1pPr>
          </a:lstStyle>
          <a:p>
            <a:pPr lvl="0"/>
            <a:r>
              <a:rPr lang="en-US" smtClean="0"/>
              <a:t>Click to edit Master text styles</a:t>
            </a:r>
          </a:p>
        </p:txBody>
      </p:sp>
      <p:cxnSp>
        <p:nvCxnSpPr>
          <p:cNvPr id="18" name="Straight Connector 17"/>
          <p:cNvCxnSpPr/>
          <p:nvPr/>
        </p:nvCxnSpPr>
        <p:spPr>
          <a:xfrm>
            <a:off x="685800" y="609600"/>
            <a:ext cx="77724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1" name="Footer Placeholder 4"/>
          <p:cNvSpPr>
            <a:spLocks noGrp="1"/>
          </p:cNvSpPr>
          <p:nvPr>
            <p:ph type="ftr" sz="quarter" idx="3"/>
          </p:nvPr>
        </p:nvSpPr>
        <p:spPr>
          <a:xfrm>
            <a:off x="4724400" y="6536695"/>
            <a:ext cx="3429000" cy="291457"/>
          </a:xfrm>
          <a:prstGeom prst="rect">
            <a:avLst/>
          </a:prstGeom>
        </p:spPr>
        <p:txBody>
          <a:bodyPr vert="horz" lIns="0" tIns="0" rIns="0" bIns="0" rtlCol="0" anchor="ctr"/>
          <a:lstStyle>
            <a:lvl1pPr algn="l">
              <a:defRPr sz="1200" b="1">
                <a:solidFill>
                  <a:schemeClr val="bg1"/>
                </a:solidFill>
                <a:latin typeface="Helvetica" pitchFamily="34" charset="0"/>
                <a:cs typeface="Helvetica" pitchFamily="34" charset="0"/>
              </a:defRPr>
            </a:lvl1pPr>
          </a:lstStyle>
          <a:p>
            <a:r>
              <a:rPr lang="en-US" dirty="0" smtClean="0"/>
              <a:t>Communications Advisory Board</a:t>
            </a:r>
            <a:endParaRPr lang="en-US" dirty="0"/>
          </a:p>
        </p:txBody>
      </p:sp>
      <p:sp>
        <p:nvSpPr>
          <p:cNvPr id="22" name="Slide Number Placeholder 5"/>
          <p:cNvSpPr>
            <a:spLocks noGrp="1"/>
          </p:cNvSpPr>
          <p:nvPr>
            <p:ph type="sldNum" sz="quarter" idx="4"/>
          </p:nvPr>
        </p:nvSpPr>
        <p:spPr>
          <a:xfrm>
            <a:off x="8305800" y="6536695"/>
            <a:ext cx="768604" cy="291457"/>
          </a:xfrm>
          <a:prstGeom prst="rect">
            <a:avLst/>
          </a:prstGeom>
        </p:spPr>
        <p:txBody>
          <a:bodyPr vert="horz" lIns="0" tIns="45720" rIns="228600" bIns="45720" rtlCol="0" anchor="ctr"/>
          <a:lstStyle>
            <a:lvl1pPr algn="r">
              <a:tabLst>
                <a:tab pos="741363" algn="r"/>
              </a:tabLst>
              <a:defRPr sz="1200" b="1">
                <a:solidFill>
                  <a:schemeClr val="bg1"/>
                </a:solidFill>
                <a:latin typeface="Helvetica" pitchFamily="34" charset="0"/>
                <a:cs typeface="Helvetica" pitchFamily="34" charset="0"/>
              </a:defRPr>
            </a:lvl1pPr>
          </a:lstStyle>
          <a:p>
            <a:pPr defTabSz="1149350">
              <a:tabLst/>
            </a:pPr>
            <a:fld id="{0499C290-51E0-41BB-9934-58A3D372F678}" type="slidenum">
              <a:rPr lang="en-US" smtClean="0"/>
              <a:pPr defTabSz="1149350">
                <a:tabLst/>
              </a:pPr>
              <a:t>‹#›</a:t>
            </a:fld>
            <a:endParaRPr lang="en-US"/>
          </a:p>
        </p:txBody>
      </p:sp>
      <p:sp>
        <p:nvSpPr>
          <p:cNvPr id="14" name="Rectangle 13"/>
          <p:cNvSpPr/>
          <p:nvPr/>
        </p:nvSpPr>
        <p:spPr>
          <a:xfrm>
            <a:off x="0" y="6536695"/>
            <a:ext cx="4572000" cy="321305"/>
          </a:xfrm>
          <a:prstGeom prst="rect">
            <a:avLst/>
          </a:prstGeom>
          <a:solidFill>
            <a:schemeClr val="tx2">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C77"/>
              </a:solidFill>
            </a:endParaRPr>
          </a:p>
        </p:txBody>
      </p:sp>
      <p:sp>
        <p:nvSpPr>
          <p:cNvPr id="16" name="TextBox 15"/>
          <p:cNvSpPr txBox="1"/>
          <p:nvPr/>
        </p:nvSpPr>
        <p:spPr>
          <a:xfrm>
            <a:off x="0" y="6566542"/>
            <a:ext cx="4572000" cy="261610"/>
          </a:xfrm>
          <a:prstGeom prst="rect">
            <a:avLst/>
          </a:prstGeom>
          <a:noFill/>
        </p:spPr>
        <p:txBody>
          <a:bodyPr wrap="square" rtlCol="0">
            <a:spAutoFit/>
          </a:bodyPr>
          <a:lstStyle/>
          <a:p>
            <a:pPr algn="ctr"/>
            <a:r>
              <a:rPr lang="en-US" sz="1100" b="1" spc="100" baseline="0" dirty="0" smtClean="0">
                <a:solidFill>
                  <a:schemeClr val="bg1">
                    <a:lumMod val="75000"/>
                  </a:schemeClr>
                </a:solidFill>
                <a:latin typeface="Garamond" pitchFamily="18" charset="0"/>
              </a:rPr>
              <a:t>KNOWLEDGE FOR ACTION</a:t>
            </a:r>
            <a:endParaRPr lang="en-US" sz="1100" b="1" spc="100" baseline="0" dirty="0">
              <a:solidFill>
                <a:schemeClr val="bg1">
                  <a:lumMod val="75000"/>
                </a:schemeClr>
              </a:solidFill>
              <a:latin typeface="Garamond" pitchFamily="18" charset="0"/>
            </a:endParaRPr>
          </a:p>
        </p:txBody>
      </p:sp>
      <p:cxnSp>
        <p:nvCxnSpPr>
          <p:cNvPr id="11" name="Straight Connector 10"/>
          <p:cNvCxnSpPr/>
          <p:nvPr userDrawn="1"/>
        </p:nvCxnSpPr>
        <p:spPr>
          <a:xfrm>
            <a:off x="685800" y="609600"/>
            <a:ext cx="77724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0" y="6536695"/>
            <a:ext cx="4572000" cy="321305"/>
          </a:xfrm>
          <a:prstGeom prst="rect">
            <a:avLst/>
          </a:prstGeom>
          <a:solidFill>
            <a:schemeClr val="tx2">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C77"/>
              </a:solidFill>
            </a:endParaRPr>
          </a:p>
        </p:txBody>
      </p:sp>
      <p:sp>
        <p:nvSpPr>
          <p:cNvPr id="15" name="TextBox 14"/>
          <p:cNvSpPr txBox="1"/>
          <p:nvPr userDrawn="1"/>
        </p:nvSpPr>
        <p:spPr>
          <a:xfrm>
            <a:off x="0" y="6566542"/>
            <a:ext cx="4572000" cy="261610"/>
          </a:xfrm>
          <a:prstGeom prst="rect">
            <a:avLst/>
          </a:prstGeom>
          <a:noFill/>
        </p:spPr>
        <p:txBody>
          <a:bodyPr wrap="square" rtlCol="0">
            <a:spAutoFit/>
          </a:bodyPr>
          <a:lstStyle/>
          <a:p>
            <a:pPr algn="ctr"/>
            <a:r>
              <a:rPr lang="en-US" sz="1100" b="1" spc="100" baseline="0" dirty="0" smtClean="0">
                <a:solidFill>
                  <a:schemeClr val="bg1">
                    <a:lumMod val="75000"/>
                  </a:schemeClr>
                </a:solidFill>
                <a:latin typeface="Garamond" pitchFamily="18" charset="0"/>
              </a:rPr>
              <a:t>KNOWLEDGE FOR ACTION</a:t>
            </a:r>
            <a:endParaRPr lang="en-US" sz="1100" b="1" spc="100" baseline="0" dirty="0">
              <a:solidFill>
                <a:schemeClr val="bg1">
                  <a:lumMod val="75000"/>
                </a:schemeClr>
              </a:solidFill>
              <a:latin typeface="Garamond" pitchFamily="18" charset="0"/>
            </a:endParaRPr>
          </a:p>
        </p:txBody>
      </p:sp>
    </p:spTree>
    <p:extLst>
      <p:ext uri="{BB962C8B-B14F-4D97-AF65-F5344CB8AC3E}">
        <p14:creationId xmlns:p14="http://schemas.microsoft.com/office/powerpoint/2010/main" val="740165280"/>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685800" y="2286000"/>
            <a:ext cx="7772400" cy="3429000"/>
          </a:xfrm>
        </p:spPr>
        <p:txBody>
          <a:bodyPr/>
          <a:lstStyle>
            <a:lvl1pPr marL="0" indent="0">
              <a:lnSpc>
                <a:spcPct val="125000"/>
              </a:lnSpc>
              <a:spcAft>
                <a:spcPts val="1400"/>
              </a:spcAft>
              <a:buFontTx/>
              <a:buNone/>
              <a:tabLst>
                <a:tab pos="460375" algn="l"/>
                <a:tab pos="914400" algn="l"/>
                <a:tab pos="1374775" algn="l"/>
                <a:tab pos="1828800" algn="l"/>
                <a:tab pos="2289175" algn="l"/>
              </a:tabLst>
              <a:defRPr sz="1600" b="1" baseline="0">
                <a:solidFill>
                  <a:schemeClr val="tx2">
                    <a:lumMod val="7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7" name="Footer Placeholder 4"/>
          <p:cNvSpPr>
            <a:spLocks noGrp="1"/>
          </p:cNvSpPr>
          <p:nvPr>
            <p:ph type="ftr" sz="quarter" idx="3"/>
          </p:nvPr>
        </p:nvSpPr>
        <p:spPr>
          <a:xfrm>
            <a:off x="4724400" y="6536695"/>
            <a:ext cx="3429000" cy="291457"/>
          </a:xfrm>
          <a:prstGeom prst="rect">
            <a:avLst/>
          </a:prstGeom>
        </p:spPr>
        <p:txBody>
          <a:bodyPr vert="horz" lIns="0" tIns="0" rIns="0" bIns="0" rtlCol="0" anchor="ctr"/>
          <a:lstStyle>
            <a:lvl1pPr algn="l">
              <a:defRPr sz="1200" b="1">
                <a:solidFill>
                  <a:schemeClr val="bg1"/>
                </a:solidFill>
                <a:latin typeface="Helvetica" pitchFamily="34" charset="0"/>
                <a:cs typeface="Helvetica" pitchFamily="34" charset="0"/>
              </a:defRPr>
            </a:lvl1pPr>
          </a:lstStyle>
          <a:p>
            <a:r>
              <a:rPr lang="en-US" dirty="0" smtClean="0"/>
              <a:t>Communications Advisory Board</a:t>
            </a:r>
            <a:endParaRPr lang="en-US" dirty="0"/>
          </a:p>
        </p:txBody>
      </p:sp>
      <p:sp>
        <p:nvSpPr>
          <p:cNvPr id="8" name="Slide Number Placeholder 5"/>
          <p:cNvSpPr>
            <a:spLocks noGrp="1"/>
          </p:cNvSpPr>
          <p:nvPr>
            <p:ph type="sldNum" sz="quarter" idx="4"/>
          </p:nvPr>
        </p:nvSpPr>
        <p:spPr>
          <a:xfrm>
            <a:off x="8305800" y="6536695"/>
            <a:ext cx="768604" cy="291457"/>
          </a:xfrm>
          <a:prstGeom prst="rect">
            <a:avLst/>
          </a:prstGeom>
        </p:spPr>
        <p:txBody>
          <a:bodyPr vert="horz" lIns="0" tIns="45720" rIns="228600" bIns="45720" rtlCol="0" anchor="ctr"/>
          <a:lstStyle>
            <a:lvl1pPr algn="r">
              <a:tabLst>
                <a:tab pos="741363" algn="r"/>
              </a:tabLst>
              <a:defRPr sz="1200" b="1">
                <a:solidFill>
                  <a:schemeClr val="bg1"/>
                </a:solidFill>
                <a:latin typeface="Helvetica" pitchFamily="34" charset="0"/>
                <a:cs typeface="Helvetica" pitchFamily="34" charset="0"/>
              </a:defRPr>
            </a:lvl1pPr>
          </a:lstStyle>
          <a:p>
            <a:pPr defTabSz="1149350">
              <a:tabLst/>
            </a:pPr>
            <a:fld id="{0499C290-51E0-41BB-9934-58A3D372F678}" type="slidenum">
              <a:rPr lang="en-US" smtClean="0"/>
              <a:pPr defTabSz="1149350">
                <a:tabLst/>
              </a:pPr>
              <a:t>‹#›</a:t>
            </a:fld>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9187" y="5943598"/>
            <a:ext cx="990600" cy="503321"/>
          </a:xfrm>
          <a:prstGeom prst="rect">
            <a:avLst/>
          </a:prstGeom>
        </p:spPr>
      </p:pic>
    </p:spTree>
    <p:extLst>
      <p:ext uri="{BB962C8B-B14F-4D97-AF65-F5344CB8AC3E}">
        <p14:creationId xmlns:p14="http://schemas.microsoft.com/office/powerpoint/2010/main" val="3983129961"/>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solidFill>
                  <a:schemeClr val="tx1"/>
                </a:solidFill>
              </a:defRPr>
            </a:lvl1pPr>
          </a:lstStyle>
          <a:p>
            <a:r>
              <a:rPr lang="en-US" smtClean="0"/>
              <a:t>Click to edit Master title style</a:t>
            </a:r>
            <a:endParaRPr lang="en-US" dirty="0"/>
          </a:p>
        </p:txBody>
      </p:sp>
      <p:sp>
        <p:nvSpPr>
          <p:cNvPr id="4" name="Footer Placeholder 3"/>
          <p:cNvSpPr>
            <a:spLocks noGrp="1"/>
          </p:cNvSpPr>
          <p:nvPr>
            <p:ph type="ftr" sz="quarter" idx="11"/>
          </p:nvPr>
        </p:nvSpPr>
        <p:spPr/>
        <p:txBody>
          <a:bodyPr lIns="0" tIns="0" rIns="0" bIns="0"/>
          <a:lstStyle/>
          <a:p>
            <a:r>
              <a:rPr lang="en-US" dirty="0" smtClean="0"/>
              <a:t>Communications Advisory Board</a:t>
            </a:r>
            <a:endParaRPr lang="en-US" dirty="0"/>
          </a:p>
        </p:txBody>
      </p:sp>
      <p:sp>
        <p:nvSpPr>
          <p:cNvPr id="5" name="Slide Number Placeholder 4"/>
          <p:cNvSpPr>
            <a:spLocks noGrp="1"/>
          </p:cNvSpPr>
          <p:nvPr>
            <p:ph type="sldNum" sz="quarter" idx="12"/>
          </p:nvPr>
        </p:nvSpPr>
        <p:spPr/>
        <p:txBody>
          <a:bodyPr tIns="0" rIns="228600" bIns="0"/>
          <a:lstStyle>
            <a:lvl1pPr algn="r">
              <a:defRPr/>
            </a:lvl1pPr>
          </a:lstStyle>
          <a:p>
            <a:fld id="{0499C290-51E0-41BB-9934-58A3D372F678}" type="slidenum">
              <a:rPr lang="en-US" smtClean="0"/>
              <a:pPr/>
              <a:t>‹#›</a:t>
            </a:fld>
            <a:endParaRPr lang="en-US"/>
          </a:p>
        </p:txBody>
      </p:sp>
      <p:sp>
        <p:nvSpPr>
          <p:cNvPr id="7" name="Content Placeholder 6"/>
          <p:cNvSpPr>
            <a:spLocks noGrp="1"/>
          </p:cNvSpPr>
          <p:nvPr>
            <p:ph sz="quarter" idx="13"/>
          </p:nvPr>
        </p:nvSpPr>
        <p:spPr>
          <a:xfrm>
            <a:off x="685800" y="2286000"/>
            <a:ext cx="7772400" cy="3429000"/>
          </a:xfrm>
        </p:spPr>
        <p:txBody>
          <a:bodyPr/>
          <a:lstStyle>
            <a:lvl1pPr>
              <a:lnSpc>
                <a:spcPct val="125000"/>
              </a:lnSpc>
              <a:spcBef>
                <a:spcPts val="0"/>
              </a:spcBef>
              <a:spcAft>
                <a:spcPts val="0"/>
              </a:spcAft>
              <a:defRPr sz="1600" b="1">
                <a:solidFill>
                  <a:schemeClr val="tx2">
                    <a:lumMod val="75000"/>
                  </a:schemeClr>
                </a:solidFill>
              </a:defRPr>
            </a:lvl1pPr>
            <a:lvl2pPr>
              <a:lnSpc>
                <a:spcPct val="125000"/>
              </a:lnSpc>
              <a:spcBef>
                <a:spcPts val="0"/>
              </a:spcBef>
              <a:spcAft>
                <a:spcPts val="0"/>
              </a:spcAft>
              <a:defRPr sz="1600" b="1">
                <a:solidFill>
                  <a:schemeClr val="tx2">
                    <a:lumMod val="75000"/>
                  </a:schemeClr>
                </a:solidFill>
              </a:defRPr>
            </a:lvl2pPr>
            <a:lvl3pPr>
              <a:lnSpc>
                <a:spcPct val="125000"/>
              </a:lnSpc>
              <a:spcBef>
                <a:spcPts val="0"/>
              </a:spcBef>
              <a:spcAft>
                <a:spcPts val="0"/>
              </a:spcAft>
              <a:defRPr sz="1600" b="1">
                <a:solidFill>
                  <a:schemeClr val="tx2">
                    <a:lumMod val="75000"/>
                  </a:schemeClr>
                </a:solidFill>
              </a:defRPr>
            </a:lvl3pPr>
            <a:lvl4pPr>
              <a:lnSpc>
                <a:spcPct val="125000"/>
              </a:lnSpc>
              <a:spcBef>
                <a:spcPts val="0"/>
              </a:spcBef>
              <a:spcAft>
                <a:spcPts val="0"/>
              </a:spcAft>
              <a:defRPr sz="1600" b="1">
                <a:solidFill>
                  <a:schemeClr val="tx2">
                    <a:lumMod val="75000"/>
                  </a:schemeClr>
                </a:solidFill>
              </a:defRPr>
            </a:lvl4pPr>
            <a:lvl5pPr>
              <a:lnSpc>
                <a:spcPct val="125000"/>
              </a:lnSpc>
              <a:spcBef>
                <a:spcPts val="0"/>
              </a:spcBef>
              <a:spcAft>
                <a:spcPts val="0"/>
              </a:spcAft>
              <a:defRPr sz="1600" b="1">
                <a:solidFill>
                  <a:schemeClr val="tx2">
                    <a:lumMod val="7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9187" y="5943598"/>
            <a:ext cx="990600" cy="503321"/>
          </a:xfrm>
          <a:prstGeom prst="rect">
            <a:avLst/>
          </a:prstGeom>
        </p:spPr>
      </p:pic>
    </p:spTree>
    <p:extLst>
      <p:ext uri="{BB962C8B-B14F-4D97-AF65-F5344CB8AC3E}">
        <p14:creationId xmlns:p14="http://schemas.microsoft.com/office/powerpoint/2010/main" val="285655208"/>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harts">
    <p:spTree>
      <p:nvGrpSpPr>
        <p:cNvPr id="1" name=""/>
        <p:cNvGrpSpPr/>
        <p:nvPr/>
      </p:nvGrpSpPr>
      <p:grpSpPr>
        <a:xfrm>
          <a:off x="0" y="0"/>
          <a:ext cx="0" cy="0"/>
          <a:chOff x="0" y="0"/>
          <a:chExt cx="0" cy="0"/>
        </a:xfrm>
      </p:grpSpPr>
      <p:sp>
        <p:nvSpPr>
          <p:cNvPr id="3" name="Rectangle 2"/>
          <p:cNvSpPr/>
          <p:nvPr userDrawn="1"/>
        </p:nvSpPr>
        <p:spPr>
          <a:xfrm>
            <a:off x="0" y="0"/>
            <a:ext cx="9144000" cy="64770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5800" y="304800"/>
            <a:ext cx="7772400" cy="457200"/>
          </a:xfrm>
        </p:spPr>
        <p:txBody>
          <a:bodyPr/>
          <a:lstStyle>
            <a:lvl1pPr>
              <a:defRPr sz="1800" cap="all" baseline="0">
                <a:solidFill>
                  <a:schemeClr val="tx1"/>
                </a:solidFill>
              </a:defRPr>
            </a:lvl1pPr>
          </a:lstStyle>
          <a:p>
            <a:r>
              <a:rPr lang="en-US" smtClean="0"/>
              <a:t>Click to edit Master title style</a:t>
            </a:r>
            <a:endParaRPr lang="en-US" dirty="0"/>
          </a:p>
        </p:txBody>
      </p:sp>
      <p:sp>
        <p:nvSpPr>
          <p:cNvPr id="4" name="Footer Placeholder 3"/>
          <p:cNvSpPr>
            <a:spLocks noGrp="1"/>
          </p:cNvSpPr>
          <p:nvPr>
            <p:ph type="ftr" sz="quarter" idx="11"/>
          </p:nvPr>
        </p:nvSpPr>
        <p:spPr/>
        <p:txBody>
          <a:bodyPr lIns="0" tIns="0" rIns="0" bIns="0"/>
          <a:lstStyle/>
          <a:p>
            <a:r>
              <a:rPr lang="en-US" dirty="0" smtClean="0"/>
              <a:t>Communications Advisory Board</a:t>
            </a:r>
            <a:endParaRPr lang="en-US" dirty="0"/>
          </a:p>
        </p:txBody>
      </p:sp>
      <p:sp>
        <p:nvSpPr>
          <p:cNvPr id="5" name="Slide Number Placeholder 4"/>
          <p:cNvSpPr>
            <a:spLocks noGrp="1"/>
          </p:cNvSpPr>
          <p:nvPr>
            <p:ph type="sldNum" sz="quarter" idx="12"/>
          </p:nvPr>
        </p:nvSpPr>
        <p:spPr/>
        <p:txBody>
          <a:bodyPr tIns="0" rIns="228600" bIns="0"/>
          <a:lstStyle>
            <a:lvl1pPr algn="r">
              <a:defRPr/>
            </a:lvl1pPr>
          </a:lstStyle>
          <a:p>
            <a:pPr defTabSz="1149350">
              <a:tabLst/>
            </a:pPr>
            <a:fld id="{0499C290-51E0-41BB-9934-58A3D372F678}" type="slidenum">
              <a:rPr lang="en-US" smtClean="0"/>
              <a:pPr defTabSz="1149350">
                <a:tabLst/>
              </a:pPr>
              <a:t>‹#›</a:t>
            </a:fld>
            <a:endParaRPr lang="en-US"/>
          </a:p>
        </p:txBody>
      </p:sp>
      <p:sp>
        <p:nvSpPr>
          <p:cNvPr id="7" name="Content Placeholder 6"/>
          <p:cNvSpPr>
            <a:spLocks noGrp="1"/>
          </p:cNvSpPr>
          <p:nvPr>
            <p:ph sz="quarter" idx="13"/>
          </p:nvPr>
        </p:nvSpPr>
        <p:spPr>
          <a:xfrm>
            <a:off x="685800" y="914400"/>
            <a:ext cx="7772400" cy="5257800"/>
          </a:xfrm>
        </p:spPr>
        <p:txBody>
          <a:bodyPr/>
          <a:lstStyle>
            <a:lvl1pPr>
              <a:lnSpc>
                <a:spcPct val="125000"/>
              </a:lnSpc>
              <a:spcAft>
                <a:spcPts val="200"/>
              </a:spcAft>
              <a:defRPr sz="1600" b="1">
                <a:solidFill>
                  <a:schemeClr val="tx2">
                    <a:lumMod val="75000"/>
                  </a:schemeClr>
                </a:solidFill>
              </a:defRPr>
            </a:lvl1pPr>
            <a:lvl2pPr>
              <a:lnSpc>
                <a:spcPct val="125000"/>
              </a:lnSpc>
              <a:spcBef>
                <a:spcPts val="0"/>
              </a:spcBef>
              <a:spcAft>
                <a:spcPts val="0"/>
              </a:spcAft>
              <a:defRPr sz="1600" b="1">
                <a:solidFill>
                  <a:schemeClr val="tx2">
                    <a:lumMod val="75000"/>
                  </a:schemeClr>
                </a:solidFill>
              </a:defRPr>
            </a:lvl2pPr>
            <a:lvl3pPr>
              <a:lnSpc>
                <a:spcPct val="125000"/>
              </a:lnSpc>
              <a:spcBef>
                <a:spcPts val="0"/>
              </a:spcBef>
              <a:spcAft>
                <a:spcPts val="0"/>
              </a:spcAft>
              <a:defRPr sz="1600" b="1">
                <a:solidFill>
                  <a:schemeClr val="tx2">
                    <a:lumMod val="75000"/>
                  </a:schemeClr>
                </a:solidFill>
              </a:defRPr>
            </a:lvl3pPr>
            <a:lvl4pPr>
              <a:lnSpc>
                <a:spcPct val="125000"/>
              </a:lnSpc>
              <a:spcBef>
                <a:spcPts val="0"/>
              </a:spcBef>
              <a:spcAft>
                <a:spcPts val="0"/>
              </a:spcAft>
              <a:defRPr sz="1600" b="1">
                <a:solidFill>
                  <a:schemeClr val="tx2">
                    <a:lumMod val="75000"/>
                  </a:schemeClr>
                </a:solidFill>
              </a:defRPr>
            </a:lvl4pPr>
            <a:lvl5pPr>
              <a:lnSpc>
                <a:spcPct val="125000"/>
              </a:lnSpc>
              <a:spcBef>
                <a:spcPts val="0"/>
              </a:spcBef>
              <a:spcAft>
                <a:spcPts val="0"/>
              </a:spcAft>
              <a:defRPr sz="1600" b="1">
                <a:solidFill>
                  <a:schemeClr val="tx2">
                    <a:lumMod val="7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9187" y="5943598"/>
            <a:ext cx="990600" cy="503321"/>
          </a:xfrm>
          <a:prstGeom prst="rect">
            <a:avLst/>
          </a:prstGeom>
        </p:spPr>
      </p:pic>
    </p:spTree>
    <p:extLst>
      <p:ext uri="{BB962C8B-B14F-4D97-AF65-F5344CB8AC3E}">
        <p14:creationId xmlns:p14="http://schemas.microsoft.com/office/powerpoint/2010/main" val="3251054508"/>
      </p:ext>
    </p:extLst>
  </p:cSld>
  <p:clrMapOvr>
    <a:masterClrMapping/>
  </p:clrMapOvr>
  <p:timing>
    <p:tnLst>
      <p:par>
        <p:cTn xmlns:p14="http://schemas.microsoft.com/office/powerpoint/2010/main" id="1" dur="indefinite" restart="never" nodeType="tmRoot"/>
      </p:par>
    </p:tnLst>
  </p:timing>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400" baseline="0">
                <a:latin typeface="Helvetica" pitchFamily="34" charset="0"/>
              </a:defRPr>
            </a:lvl1p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p>
            <a:r>
              <a:rPr lang="en-US" dirty="0" smtClean="0"/>
              <a:t>Communications Advisory Board</a:t>
            </a:r>
            <a:endParaRPr lang="en-US" dirty="0"/>
          </a:p>
        </p:txBody>
      </p:sp>
      <p:sp>
        <p:nvSpPr>
          <p:cNvPr id="5" name="Slide Number Placeholder 4"/>
          <p:cNvSpPr>
            <a:spLocks noGrp="1"/>
          </p:cNvSpPr>
          <p:nvPr>
            <p:ph type="sldNum" sz="quarter" idx="12"/>
          </p:nvPr>
        </p:nvSpPr>
        <p:spPr/>
        <p:txBody>
          <a:bodyPr/>
          <a:lstStyle>
            <a:lvl1pPr algn="r">
              <a:defRPr/>
            </a:lvl1pPr>
          </a:lstStyle>
          <a:p>
            <a:fld id="{0499C290-51E0-41BB-9934-58A3D372F678}"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9187" y="5943598"/>
            <a:ext cx="990600" cy="503321"/>
          </a:xfrm>
          <a:prstGeom prst="rect">
            <a:avLst/>
          </a:prstGeom>
        </p:spPr>
      </p:pic>
    </p:spTree>
    <p:extLst>
      <p:ext uri="{BB962C8B-B14F-4D97-AF65-F5344CB8AC3E}">
        <p14:creationId xmlns:p14="http://schemas.microsoft.com/office/powerpoint/2010/main" val="1681847385"/>
      </p:ext>
    </p:extLst>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ictures">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2C7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icture Placeholder 13"/>
          <p:cNvSpPr>
            <a:spLocks noGrp="1"/>
          </p:cNvSpPr>
          <p:nvPr>
            <p:ph type="pic" sz="quarter" idx="14"/>
          </p:nvPr>
        </p:nvSpPr>
        <p:spPr>
          <a:xfrm>
            <a:off x="228600" y="3448053"/>
            <a:ext cx="4343400" cy="2647582"/>
          </a:xfrm>
          <a:ln>
            <a:solidFill>
              <a:schemeClr val="tx1">
                <a:lumMod val="65000"/>
                <a:lumOff val="35000"/>
              </a:schemeClr>
            </a:solidFill>
          </a:ln>
        </p:spPr>
        <p:txBody>
          <a:bodyPr/>
          <a:lstStyle/>
          <a:p>
            <a:r>
              <a:rPr lang="en-US" smtClean="0"/>
              <a:t>Click icon to add picture</a:t>
            </a:r>
            <a:endParaRPr lang="en-US"/>
          </a:p>
        </p:txBody>
      </p:sp>
      <p:sp>
        <p:nvSpPr>
          <p:cNvPr id="16" name="Picture Placeholder 15"/>
          <p:cNvSpPr>
            <a:spLocks noGrp="1"/>
          </p:cNvSpPr>
          <p:nvPr>
            <p:ph type="pic" sz="quarter" idx="15"/>
          </p:nvPr>
        </p:nvSpPr>
        <p:spPr>
          <a:xfrm>
            <a:off x="4724401" y="3448050"/>
            <a:ext cx="4191000" cy="2647950"/>
          </a:xfrm>
          <a:ln>
            <a:solidFill>
              <a:schemeClr val="tx1">
                <a:lumMod val="65000"/>
                <a:lumOff val="35000"/>
              </a:schemeClr>
            </a:solidFill>
          </a:ln>
        </p:spPr>
        <p:txBody>
          <a:bodyPr/>
          <a:lstStyle/>
          <a:p>
            <a:r>
              <a:rPr lang="en-US" smtClean="0"/>
              <a:t>Click icon to add picture</a:t>
            </a:r>
            <a:endParaRPr lang="en-US"/>
          </a:p>
        </p:txBody>
      </p:sp>
      <p:sp>
        <p:nvSpPr>
          <p:cNvPr id="2" name="Title 1"/>
          <p:cNvSpPr>
            <a:spLocks noGrp="1"/>
          </p:cNvSpPr>
          <p:nvPr>
            <p:ph type="title"/>
          </p:nvPr>
        </p:nvSpPr>
        <p:spPr>
          <a:xfrm>
            <a:off x="685800" y="758952"/>
            <a:ext cx="3733800" cy="1524000"/>
          </a:xfrm>
        </p:spPr>
        <p:txBody>
          <a:bodyPr>
            <a:normAutofit/>
          </a:bodyPr>
          <a:lstStyle>
            <a:lvl1pPr>
              <a:lnSpc>
                <a:spcPct val="100000"/>
              </a:lnSpc>
              <a:defRPr sz="2400">
                <a:solidFill>
                  <a:schemeClr val="bg1"/>
                </a:solidFill>
              </a:defRPr>
            </a:lvl1pPr>
          </a:lstStyle>
          <a:p>
            <a:r>
              <a:rPr lang="en-US" smtClean="0"/>
              <a:t>Click to edit Master title style</a:t>
            </a:r>
            <a:endParaRPr lang="en-US" dirty="0"/>
          </a:p>
        </p:txBody>
      </p:sp>
      <p:sp>
        <p:nvSpPr>
          <p:cNvPr id="18" name="Text Placeholder 17"/>
          <p:cNvSpPr>
            <a:spLocks noGrp="1"/>
          </p:cNvSpPr>
          <p:nvPr>
            <p:ph type="body" sz="quarter" idx="16"/>
          </p:nvPr>
        </p:nvSpPr>
        <p:spPr>
          <a:xfrm>
            <a:off x="4724400" y="758952"/>
            <a:ext cx="4038600" cy="2362200"/>
          </a:xfrm>
        </p:spPr>
        <p:txBody>
          <a:bodyPr/>
          <a:lstStyle>
            <a:lvl1pPr>
              <a:lnSpc>
                <a:spcPct val="125000"/>
              </a:lnSpc>
              <a:defRPr sz="1400" b="1" baseline="0">
                <a:solidFill>
                  <a:schemeClr val="bg1"/>
                </a:solidFill>
              </a:defRPr>
            </a:lvl1pPr>
            <a:lvl2pPr>
              <a:lnSpc>
                <a:spcPct val="125000"/>
              </a:lnSpc>
              <a:defRPr sz="1400" b="1" baseline="0">
                <a:solidFill>
                  <a:schemeClr val="bg1"/>
                </a:solidFill>
              </a:defRPr>
            </a:lvl2pPr>
            <a:lvl3pPr>
              <a:lnSpc>
                <a:spcPct val="125000"/>
              </a:lnSpc>
              <a:defRPr sz="1400" b="1" baseline="0">
                <a:solidFill>
                  <a:schemeClr val="bg1"/>
                </a:solidFill>
              </a:defRPr>
            </a:lvl3pPr>
            <a:lvl4pPr>
              <a:lnSpc>
                <a:spcPct val="125000"/>
              </a:lnSpc>
              <a:defRPr sz="1400" b="1" baseline="0">
                <a:solidFill>
                  <a:schemeClr val="bg1"/>
                </a:solidFill>
              </a:defRPr>
            </a:lvl4pPr>
            <a:lvl5pPr>
              <a:lnSpc>
                <a:spcPct val="125000"/>
              </a:lnSpc>
              <a:defRPr sz="1400" b="1" baseline="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1241616"/>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p:cNvSpPr/>
          <p:nvPr/>
        </p:nvSpPr>
        <p:spPr>
          <a:xfrm>
            <a:off x="4572000" y="6536694"/>
            <a:ext cx="4572000" cy="321306"/>
          </a:xfrm>
          <a:prstGeom prst="rect">
            <a:avLst/>
          </a:prstGeom>
          <a:solidFill>
            <a:srgbClr val="981E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C77"/>
              </a:solidFill>
            </a:endParaRPr>
          </a:p>
        </p:txBody>
      </p:sp>
      <p:sp>
        <p:nvSpPr>
          <p:cNvPr id="2" name="Title Placeholder 1"/>
          <p:cNvSpPr>
            <a:spLocks noGrp="1"/>
          </p:cNvSpPr>
          <p:nvPr>
            <p:ph type="title"/>
          </p:nvPr>
        </p:nvSpPr>
        <p:spPr>
          <a:xfrm>
            <a:off x="685800" y="758952"/>
            <a:ext cx="7772400" cy="762000"/>
          </a:xfrm>
          <a:prstGeom prst="rect">
            <a:avLst/>
          </a:prstGeom>
        </p:spPr>
        <p:txBody>
          <a:bodyPr vert="horz" lIns="0" tIns="0" rIns="0" bIns="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286000"/>
            <a:ext cx="7772400" cy="3429000"/>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4724400" y="6536695"/>
            <a:ext cx="3429000" cy="291457"/>
          </a:xfrm>
          <a:prstGeom prst="rect">
            <a:avLst/>
          </a:prstGeom>
        </p:spPr>
        <p:txBody>
          <a:bodyPr vert="horz" lIns="0" tIns="0" rIns="0" bIns="0" rtlCol="0" anchor="ctr"/>
          <a:lstStyle>
            <a:lvl1pPr algn="l">
              <a:defRPr sz="1200" b="1">
                <a:solidFill>
                  <a:schemeClr val="bg1"/>
                </a:solidFill>
                <a:latin typeface="Helvetica" pitchFamily="34" charset="0"/>
                <a:cs typeface="Helvetica" pitchFamily="34" charset="0"/>
              </a:defRPr>
            </a:lvl1pPr>
          </a:lstStyle>
          <a:p>
            <a:r>
              <a:rPr lang="en-US" dirty="0" smtClean="0"/>
              <a:t>Communications Advisory Board</a:t>
            </a:r>
            <a:endParaRPr lang="en-US" dirty="0"/>
          </a:p>
        </p:txBody>
      </p:sp>
      <p:sp>
        <p:nvSpPr>
          <p:cNvPr id="6" name="Slide Number Placeholder 5"/>
          <p:cNvSpPr>
            <a:spLocks noGrp="1"/>
          </p:cNvSpPr>
          <p:nvPr>
            <p:ph type="sldNum" sz="quarter" idx="4"/>
          </p:nvPr>
        </p:nvSpPr>
        <p:spPr>
          <a:xfrm>
            <a:off x="8305800" y="6536695"/>
            <a:ext cx="768604" cy="291457"/>
          </a:xfrm>
          <a:prstGeom prst="rect">
            <a:avLst/>
          </a:prstGeom>
        </p:spPr>
        <p:txBody>
          <a:bodyPr vert="horz" lIns="0" tIns="0" rIns="228600" bIns="0" rtlCol="0" anchor="ctr"/>
          <a:lstStyle>
            <a:lvl1pPr algn="r">
              <a:tabLst>
                <a:tab pos="741363" algn="r"/>
              </a:tabLst>
              <a:defRPr sz="1200" b="1">
                <a:solidFill>
                  <a:schemeClr val="bg1"/>
                </a:solidFill>
                <a:latin typeface="Helvetica" pitchFamily="34" charset="0"/>
                <a:cs typeface="Helvetica" pitchFamily="34" charset="0"/>
              </a:defRPr>
            </a:lvl1pPr>
          </a:lstStyle>
          <a:p>
            <a:pPr defTabSz="1149350">
              <a:tabLst/>
            </a:pPr>
            <a:fld id="{0499C290-51E0-41BB-9934-58A3D372F678}" type="slidenum">
              <a:rPr lang="en-US" smtClean="0"/>
              <a:pPr defTabSz="1149350">
                <a:tabLst/>
              </a:pPr>
              <a:t>‹#›</a:t>
            </a:fld>
            <a:endParaRPr lang="en-US"/>
          </a:p>
        </p:txBody>
      </p:sp>
      <p:cxnSp>
        <p:nvCxnSpPr>
          <p:cNvPr id="8" name="Straight Connector 7"/>
          <p:cNvCxnSpPr/>
          <p:nvPr/>
        </p:nvCxnSpPr>
        <p:spPr>
          <a:xfrm>
            <a:off x="685800" y="609600"/>
            <a:ext cx="7772400" cy="0"/>
          </a:xfrm>
          <a:prstGeom prst="line">
            <a:avLst/>
          </a:prstGeom>
          <a:ln w="6350">
            <a:solidFill>
              <a:srgbClr val="981E3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7010400" y="5930998"/>
            <a:ext cx="1537207" cy="527042"/>
          </a:xfrm>
          <a:prstGeom prst="rect">
            <a:avLst/>
          </a:prstGeom>
        </p:spPr>
      </p:pic>
      <p:sp>
        <p:nvSpPr>
          <p:cNvPr id="13" name="Rectangle 12"/>
          <p:cNvSpPr/>
          <p:nvPr userDrawn="1"/>
        </p:nvSpPr>
        <p:spPr>
          <a:xfrm>
            <a:off x="0" y="6536695"/>
            <a:ext cx="4572000" cy="321305"/>
          </a:xfrm>
          <a:prstGeom prst="rect">
            <a:avLst/>
          </a:prstGeom>
          <a:solidFill>
            <a:srgbClr val="002C7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C77"/>
              </a:solidFill>
            </a:endParaRPr>
          </a:p>
        </p:txBody>
      </p:sp>
      <p:sp>
        <p:nvSpPr>
          <p:cNvPr id="14" name="TextBox 13"/>
          <p:cNvSpPr txBox="1"/>
          <p:nvPr userDrawn="1"/>
        </p:nvSpPr>
        <p:spPr>
          <a:xfrm>
            <a:off x="0" y="6566542"/>
            <a:ext cx="4572000" cy="261610"/>
          </a:xfrm>
          <a:prstGeom prst="rect">
            <a:avLst/>
          </a:prstGeom>
          <a:noFill/>
        </p:spPr>
        <p:txBody>
          <a:bodyPr wrap="square" rtlCol="0">
            <a:spAutoFit/>
          </a:bodyPr>
          <a:lstStyle/>
          <a:p>
            <a:pPr algn="ctr"/>
            <a:r>
              <a:rPr lang="en-US" sz="1100" b="1" spc="100" baseline="0" dirty="0" smtClean="0">
                <a:solidFill>
                  <a:schemeClr val="bg1">
                    <a:lumMod val="75000"/>
                  </a:schemeClr>
                </a:solidFill>
                <a:latin typeface="Garamond" pitchFamily="18" charset="0"/>
              </a:rPr>
              <a:t>KNOWLEDGE FOR ACTION</a:t>
            </a:r>
            <a:endParaRPr lang="en-US" sz="1100" b="1" spc="100" baseline="0" dirty="0">
              <a:solidFill>
                <a:schemeClr val="bg1">
                  <a:lumMod val="75000"/>
                </a:schemeClr>
              </a:solidFill>
              <a:latin typeface="Garamond" pitchFamily="18" charset="0"/>
            </a:endParaRPr>
          </a:p>
        </p:txBody>
      </p:sp>
      <p:cxnSp>
        <p:nvCxnSpPr>
          <p:cNvPr id="15" name="Straight Connector 14"/>
          <p:cNvCxnSpPr/>
          <p:nvPr/>
        </p:nvCxnSpPr>
        <p:spPr>
          <a:xfrm>
            <a:off x="685800" y="609600"/>
            <a:ext cx="7772400" cy="0"/>
          </a:xfrm>
          <a:prstGeom prst="line">
            <a:avLst/>
          </a:prstGeom>
          <a:ln w="6350">
            <a:solidFill>
              <a:srgbClr val="981E3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685800" y="609600"/>
            <a:ext cx="7772400" cy="0"/>
          </a:xfrm>
          <a:prstGeom prst="line">
            <a:avLst/>
          </a:prstGeom>
          <a:ln w="6350">
            <a:solidFill>
              <a:srgbClr val="981E3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1752163"/>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Lst>
  <p:timing>
    <p:tnLst>
      <p:par>
        <p:cTn xmlns:p14="http://schemas.microsoft.com/office/powerpoint/2010/main" id="1" dur="indefinite" restart="never" nodeType="tmRoot"/>
      </p:par>
    </p:tnLst>
  </p:timing>
  <p:hf hdr="0" dt="0"/>
  <p:txStyles>
    <p:titleStyle>
      <a:lvl1pPr algn="l" defTabSz="914400" rtl="0" eaLnBrk="1" latinLnBrk="0" hangingPunct="1">
        <a:lnSpc>
          <a:spcPct val="100000"/>
        </a:lnSpc>
        <a:spcBef>
          <a:spcPct val="0"/>
        </a:spcBef>
        <a:buNone/>
        <a:defRPr sz="2400" b="1" kern="1200" baseline="0">
          <a:solidFill>
            <a:schemeClr val="tx1"/>
          </a:solidFill>
          <a:latin typeface="Helvetica" pitchFamily="34" charset="0"/>
          <a:ea typeface="+mj-ea"/>
          <a:cs typeface="Helvetica" pitchFamily="34" charset="0"/>
        </a:defRPr>
      </a:lvl1pPr>
    </p:titleStyle>
    <p:bodyStyle>
      <a:lvl1pPr marL="228600" indent="-228600" algn="l" defTabSz="914400" rtl="0" eaLnBrk="1" latinLnBrk="0" hangingPunct="1">
        <a:lnSpc>
          <a:spcPct val="125000"/>
        </a:lnSpc>
        <a:spcBef>
          <a:spcPts val="1200"/>
        </a:spcBef>
        <a:spcAft>
          <a:spcPts val="200"/>
        </a:spcAft>
        <a:buFont typeface="Arial" pitchFamily="34" charset="0"/>
        <a:buChar char="•"/>
        <a:defRPr sz="1600" b="1" kern="1200" baseline="0">
          <a:solidFill>
            <a:schemeClr val="tx2">
              <a:lumMod val="75000"/>
            </a:schemeClr>
          </a:solidFill>
          <a:latin typeface="Helvetica" pitchFamily="34" charset="0"/>
          <a:ea typeface="+mn-ea"/>
          <a:cs typeface="Helvetica" pitchFamily="34" charset="0"/>
        </a:defRPr>
      </a:lvl1pPr>
      <a:lvl2pPr marL="457200" indent="-228600" algn="l" defTabSz="914400" rtl="0" eaLnBrk="1" latinLnBrk="0" hangingPunct="1">
        <a:lnSpc>
          <a:spcPct val="125000"/>
        </a:lnSpc>
        <a:spcBef>
          <a:spcPts val="0"/>
        </a:spcBef>
        <a:spcAft>
          <a:spcPts val="0"/>
        </a:spcAft>
        <a:buFont typeface="Arial" pitchFamily="34" charset="0"/>
        <a:buChar char="–"/>
        <a:defRPr sz="1600" b="1" kern="1200" baseline="0">
          <a:solidFill>
            <a:schemeClr val="tx2">
              <a:lumMod val="75000"/>
            </a:schemeClr>
          </a:solidFill>
          <a:latin typeface="Helvetica" pitchFamily="34" charset="0"/>
          <a:ea typeface="+mn-ea"/>
          <a:cs typeface="Helvetica" pitchFamily="34" charset="0"/>
        </a:defRPr>
      </a:lvl2pPr>
      <a:lvl3pPr marL="800100" indent="-228600" algn="l" defTabSz="914400" rtl="0" eaLnBrk="1" latinLnBrk="0" hangingPunct="1">
        <a:lnSpc>
          <a:spcPct val="125000"/>
        </a:lnSpc>
        <a:spcBef>
          <a:spcPts val="0"/>
        </a:spcBef>
        <a:spcAft>
          <a:spcPts val="0"/>
        </a:spcAft>
        <a:buFont typeface="Arial" pitchFamily="34" charset="0"/>
        <a:buChar char="•"/>
        <a:defRPr sz="1600" b="1" kern="1200" baseline="0">
          <a:solidFill>
            <a:schemeClr val="tx2">
              <a:lumMod val="75000"/>
            </a:schemeClr>
          </a:solidFill>
          <a:latin typeface="Helvetica" pitchFamily="34" charset="0"/>
          <a:ea typeface="+mn-ea"/>
          <a:cs typeface="Helvetica" pitchFamily="34" charset="0"/>
        </a:defRPr>
      </a:lvl3pPr>
      <a:lvl4pPr marL="1028700" indent="-228600" algn="l" defTabSz="914400" rtl="0" eaLnBrk="1" latinLnBrk="0" hangingPunct="1">
        <a:lnSpc>
          <a:spcPct val="125000"/>
        </a:lnSpc>
        <a:spcBef>
          <a:spcPts val="0"/>
        </a:spcBef>
        <a:spcAft>
          <a:spcPts val="0"/>
        </a:spcAft>
        <a:buFont typeface="Arial" pitchFamily="34" charset="0"/>
        <a:buChar char="–"/>
        <a:defRPr sz="1600" b="1" kern="1200" baseline="0">
          <a:solidFill>
            <a:schemeClr val="tx2">
              <a:lumMod val="75000"/>
            </a:schemeClr>
          </a:solidFill>
          <a:latin typeface="Helvetica" pitchFamily="34" charset="0"/>
          <a:ea typeface="+mn-ea"/>
          <a:cs typeface="Helvetica" pitchFamily="34" charset="0"/>
        </a:defRPr>
      </a:lvl4pPr>
      <a:lvl5pPr marL="1257300" indent="-228600" algn="l" defTabSz="914400" rtl="0" eaLnBrk="1" latinLnBrk="0" hangingPunct="1">
        <a:lnSpc>
          <a:spcPct val="125000"/>
        </a:lnSpc>
        <a:spcBef>
          <a:spcPts val="0"/>
        </a:spcBef>
        <a:spcAft>
          <a:spcPts val="0"/>
        </a:spcAft>
        <a:buFont typeface="Arial" pitchFamily="34" charset="0"/>
        <a:buChar char="»"/>
        <a:defRPr sz="1600" b="1" kern="1200" baseline="0">
          <a:solidFill>
            <a:schemeClr val="tx2">
              <a:lumMod val="75000"/>
            </a:schemeClr>
          </a:solidFill>
          <a:latin typeface="Helvetica" pitchFamily="34" charset="0"/>
          <a:ea typeface="+mn-ea"/>
          <a:cs typeface="Helvetic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6.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 Id="rId3" Type="http://schemas.openxmlformats.org/officeDocument/2006/relationships/hyperlink" Target="https://beacon.wharton.upenn.edu/cab/event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s://beacon.wharton.upenn.edu/cab/members/" TargetMode="External"/><Relationship Id="rId3" Type="http://schemas.openxmlformats.org/officeDocument/2006/relationships/image" Target="../media/image7.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2C7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itle 3"/>
          <p:cNvSpPr>
            <a:spLocks noGrp="1"/>
          </p:cNvSpPr>
          <p:nvPr>
            <p:ph type="title"/>
          </p:nvPr>
        </p:nvSpPr>
        <p:spPr/>
        <p:txBody>
          <a:bodyPr/>
          <a:lstStyle/>
          <a:p>
            <a:r>
              <a:rPr lang="en-US" sz="3200" dirty="0" smtClean="0"/>
              <a:t>Wharton Communications advisory board (CAB) recruitment information document</a:t>
            </a:r>
            <a:endParaRPr lang="en-US" sz="3200" dirty="0">
              <a:solidFill>
                <a:srgbClr val="0070C0"/>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5519650"/>
            <a:ext cx="3267588" cy="916992"/>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57012" y="685800"/>
            <a:ext cx="3029975" cy="603556"/>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62800" y="5605451"/>
            <a:ext cx="1467021" cy="745389"/>
          </a:xfrm>
          <a:prstGeom prst="rect">
            <a:avLst/>
          </a:prstGeom>
          <a:solidFill>
            <a:schemeClr val="accent1">
              <a:alpha val="0"/>
            </a:schemeClr>
          </a:solidFill>
        </p:spPr>
      </p:pic>
    </p:spTree>
    <p:extLst>
      <p:ext uri="{BB962C8B-B14F-4D97-AF65-F5344CB8AC3E}">
        <p14:creationId xmlns:p14="http://schemas.microsoft.com/office/powerpoint/2010/main" val="244941231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Mission</a:t>
            </a:r>
            <a:endParaRPr lang="en-US" dirty="0"/>
          </a:p>
        </p:txBody>
      </p:sp>
      <p:sp>
        <p:nvSpPr>
          <p:cNvPr id="5" name="Subtitle 4"/>
          <p:cNvSpPr>
            <a:spLocks noGrp="1"/>
          </p:cNvSpPr>
          <p:nvPr>
            <p:ph idx="1"/>
          </p:nvPr>
        </p:nvSpPr>
        <p:spPr/>
        <p:txBody>
          <a:bodyPr/>
          <a:lstStyle/>
          <a:p>
            <a:r>
              <a:rPr lang="en-US" dirty="0" smtClean="0"/>
              <a:t>To develop and implement ventures, events, presentations and seminars that lend themselves to the broad concept of communication – interpersonal, inter-team, cross-cultural and non-verbal. We recognize the crucial importance of core communication competencies to a top-notch business education and develop effective communication skills as part of our education as “tomorrow’s leaders.”</a:t>
            </a:r>
          </a:p>
        </p:txBody>
      </p:sp>
      <p:sp>
        <p:nvSpPr>
          <p:cNvPr id="6" name="Footer Placeholder 5"/>
          <p:cNvSpPr>
            <a:spLocks noGrp="1"/>
          </p:cNvSpPr>
          <p:nvPr>
            <p:ph type="ftr" sz="quarter" idx="3"/>
          </p:nvPr>
        </p:nvSpPr>
        <p:spPr/>
        <p:txBody>
          <a:bodyPr/>
          <a:lstStyle/>
          <a:p>
            <a:r>
              <a:rPr lang="en-US" dirty="0"/>
              <a:t>Communications Advisory Board</a:t>
            </a:r>
          </a:p>
        </p:txBody>
      </p:sp>
      <p:sp>
        <p:nvSpPr>
          <p:cNvPr id="7" name="Slide Number Placeholder 6"/>
          <p:cNvSpPr>
            <a:spLocks noGrp="1"/>
          </p:cNvSpPr>
          <p:nvPr>
            <p:ph type="sldNum" sz="quarter" idx="4"/>
          </p:nvPr>
        </p:nvSpPr>
        <p:spPr/>
        <p:txBody>
          <a:bodyPr/>
          <a:lstStyle/>
          <a:p>
            <a:r>
              <a:rPr lang="en-US" smtClean="0"/>
              <a:t>    </a:t>
            </a:r>
            <a:fld id="{0499C290-51E0-41BB-9934-58A3D372F678}" type="slidenum">
              <a:rPr lang="en-US" smtClean="0"/>
              <a:pPr/>
              <a:t>2</a:t>
            </a:fld>
            <a:endParaRPr lang="en-US" dirty="0"/>
          </a:p>
        </p:txBody>
      </p:sp>
    </p:spTree>
    <p:extLst>
      <p:ext uri="{BB962C8B-B14F-4D97-AF65-F5344CB8AC3E}">
        <p14:creationId xmlns:p14="http://schemas.microsoft.com/office/powerpoint/2010/main" val="250929136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do</a:t>
            </a:r>
            <a:endParaRPr lang="en-US" dirty="0"/>
          </a:p>
        </p:txBody>
      </p:sp>
      <p:sp>
        <p:nvSpPr>
          <p:cNvPr id="3" name="Content Placeholder 2"/>
          <p:cNvSpPr>
            <a:spLocks noGrp="1"/>
          </p:cNvSpPr>
          <p:nvPr>
            <p:ph idx="1"/>
          </p:nvPr>
        </p:nvSpPr>
        <p:spPr/>
        <p:txBody>
          <a:bodyPr/>
          <a:lstStyle/>
          <a:p>
            <a:r>
              <a:rPr lang="en-US" dirty="0" smtClean="0"/>
              <a:t>We are a Wharton Undergraduate division-sponsored student organization which hosts a number of communications-driven events for the Wharton student body. However, any student in the Penn community is free to attend our events. </a:t>
            </a:r>
          </a:p>
          <a:p>
            <a:r>
              <a:rPr lang="en-US" dirty="0" smtClean="0"/>
              <a:t>We plan and host events for a number of interest groups including international students as they prepare for the American classroom, freshmen as they prepare for status reports in their MGMT100 class as well as sophomores and juniors as they prepare to interview for summer internships. </a:t>
            </a:r>
            <a:endParaRPr lang="en-US" dirty="0"/>
          </a:p>
        </p:txBody>
      </p:sp>
      <p:sp>
        <p:nvSpPr>
          <p:cNvPr id="4" name="Footer Placeholder 3"/>
          <p:cNvSpPr>
            <a:spLocks noGrp="1"/>
          </p:cNvSpPr>
          <p:nvPr>
            <p:ph type="ftr" sz="quarter" idx="3"/>
          </p:nvPr>
        </p:nvSpPr>
        <p:spPr/>
        <p:txBody>
          <a:bodyPr/>
          <a:lstStyle/>
          <a:p>
            <a:r>
              <a:rPr lang="en-US" smtClean="0"/>
              <a:t>Communications Advisory Board</a:t>
            </a:r>
            <a:endParaRPr lang="en-US" dirty="0"/>
          </a:p>
        </p:txBody>
      </p:sp>
      <p:sp>
        <p:nvSpPr>
          <p:cNvPr id="5" name="Slide Number Placeholder 4"/>
          <p:cNvSpPr>
            <a:spLocks noGrp="1"/>
          </p:cNvSpPr>
          <p:nvPr>
            <p:ph type="sldNum" sz="quarter" idx="4"/>
          </p:nvPr>
        </p:nvSpPr>
        <p:spPr/>
        <p:txBody>
          <a:bodyPr/>
          <a:lstStyle/>
          <a:p>
            <a:pPr defTabSz="1149350">
              <a:tabLst/>
            </a:pPr>
            <a:fld id="{0499C290-51E0-41BB-9934-58A3D372F678}" type="slidenum">
              <a:rPr lang="en-US" smtClean="0"/>
              <a:pPr defTabSz="1149350">
                <a:tabLst/>
              </a:pPr>
              <a:t>3</a:t>
            </a:fld>
            <a:endParaRPr lang="en-US"/>
          </a:p>
        </p:txBody>
      </p:sp>
    </p:spTree>
    <p:extLst>
      <p:ext uri="{BB962C8B-B14F-4D97-AF65-F5344CB8AC3E}">
        <p14:creationId xmlns:p14="http://schemas.microsoft.com/office/powerpoint/2010/main" val="2698983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Calendar of Events</a:t>
            </a:r>
            <a:endParaRPr lang="en-US" dirty="0"/>
          </a:p>
        </p:txBody>
      </p:sp>
      <p:sp>
        <p:nvSpPr>
          <p:cNvPr id="3" name="Footer Placeholder 2"/>
          <p:cNvSpPr>
            <a:spLocks noGrp="1"/>
          </p:cNvSpPr>
          <p:nvPr>
            <p:ph type="ftr" sz="quarter" idx="11"/>
          </p:nvPr>
        </p:nvSpPr>
        <p:spPr/>
        <p:txBody>
          <a:bodyPr/>
          <a:lstStyle/>
          <a:p>
            <a:r>
              <a:rPr lang="en-US" dirty="0"/>
              <a:t>Communications Advisory Board</a:t>
            </a:r>
          </a:p>
        </p:txBody>
      </p:sp>
      <p:sp>
        <p:nvSpPr>
          <p:cNvPr id="4" name="Slide Number Placeholder 3"/>
          <p:cNvSpPr>
            <a:spLocks noGrp="1"/>
          </p:cNvSpPr>
          <p:nvPr>
            <p:ph type="sldNum" sz="quarter" idx="12"/>
          </p:nvPr>
        </p:nvSpPr>
        <p:spPr/>
        <p:txBody>
          <a:bodyPr/>
          <a:lstStyle/>
          <a:p>
            <a:fld id="{0499C290-51E0-41BB-9934-58A3D372F678}" type="slidenum">
              <a:rPr lang="en-US" smtClean="0"/>
              <a:pPr/>
              <a:t>4</a:t>
            </a:fld>
            <a:endParaRPr lang="en-US"/>
          </a:p>
        </p:txBody>
      </p:sp>
      <p:sp>
        <p:nvSpPr>
          <p:cNvPr id="5" name="Content Placeholder 4"/>
          <p:cNvSpPr>
            <a:spLocks noGrp="1"/>
          </p:cNvSpPr>
          <p:nvPr>
            <p:ph sz="quarter" idx="13"/>
          </p:nvPr>
        </p:nvSpPr>
        <p:spPr/>
        <p:txBody>
          <a:bodyPr/>
          <a:lstStyle/>
          <a:p>
            <a:r>
              <a:rPr lang="en-US" dirty="0" smtClean="0"/>
              <a:t>Fall</a:t>
            </a:r>
          </a:p>
          <a:p>
            <a:pPr lvl="1"/>
            <a:r>
              <a:rPr lang="en-US" dirty="0" smtClean="0">
                <a:solidFill>
                  <a:srgbClr val="0070C0"/>
                </a:solidFill>
              </a:rPr>
              <a:t>Class Participation Workshop</a:t>
            </a:r>
          </a:p>
          <a:p>
            <a:pPr lvl="1"/>
            <a:r>
              <a:rPr lang="en-US" dirty="0" smtClean="0">
                <a:solidFill>
                  <a:srgbClr val="0070C0"/>
                </a:solidFill>
              </a:rPr>
              <a:t>Public Speaking &amp; Non-Verbal Communication</a:t>
            </a:r>
            <a:endParaRPr lang="en-US" dirty="0" smtClean="0"/>
          </a:p>
          <a:p>
            <a:r>
              <a:rPr lang="en-US" dirty="0" smtClean="0"/>
              <a:t>Spring</a:t>
            </a:r>
          </a:p>
          <a:p>
            <a:pPr lvl="1"/>
            <a:r>
              <a:rPr lang="en-US" dirty="0" smtClean="0">
                <a:solidFill>
                  <a:srgbClr val="0070C0"/>
                </a:solidFill>
              </a:rPr>
              <a:t>Interview &amp; Resume preparation with a senior mentor</a:t>
            </a:r>
          </a:p>
          <a:p>
            <a:pPr lvl="1"/>
            <a:r>
              <a:rPr lang="en-US" dirty="0" smtClean="0">
                <a:solidFill>
                  <a:srgbClr val="0070C0"/>
                </a:solidFill>
              </a:rPr>
              <a:t>Wharton Communications keynote</a:t>
            </a:r>
          </a:p>
          <a:p>
            <a:pPr lvl="1"/>
            <a:r>
              <a:rPr lang="en-US" dirty="0" smtClean="0">
                <a:solidFill>
                  <a:srgbClr val="0070C0"/>
                </a:solidFill>
              </a:rPr>
              <a:t>Negotiations Workshop</a:t>
            </a:r>
          </a:p>
          <a:p>
            <a:pPr lvl="1"/>
            <a:r>
              <a:rPr lang="en-US" dirty="0" smtClean="0">
                <a:solidFill>
                  <a:srgbClr val="0070C0"/>
                </a:solidFill>
              </a:rPr>
              <a:t>Dress for Success</a:t>
            </a:r>
          </a:p>
          <a:p>
            <a:pPr lvl="1"/>
            <a:r>
              <a:rPr lang="en-US" dirty="0" smtClean="0">
                <a:solidFill>
                  <a:srgbClr val="0070C0"/>
                </a:solidFill>
              </a:rPr>
              <a:t>Atypical Alumni presentation</a:t>
            </a:r>
          </a:p>
          <a:p>
            <a:pPr marL="228600" lvl="1" indent="0">
              <a:buNone/>
            </a:pPr>
            <a:endParaRPr lang="en-US" dirty="0">
              <a:solidFill>
                <a:srgbClr val="0070C0"/>
              </a:solidFill>
            </a:endParaRPr>
          </a:p>
          <a:p>
            <a:pPr marL="0" lvl="1" indent="0">
              <a:buNone/>
            </a:pPr>
            <a:r>
              <a:rPr lang="en-US" dirty="0" smtClean="0"/>
              <a:t>For further details on any of these events, visit our </a:t>
            </a:r>
            <a:r>
              <a:rPr lang="en-US" dirty="0" smtClean="0">
                <a:hlinkClick r:id="rId3"/>
              </a:rPr>
              <a:t>website</a:t>
            </a:r>
            <a:endParaRPr lang="en-US" dirty="0" smtClean="0"/>
          </a:p>
        </p:txBody>
      </p:sp>
      <p:sp>
        <p:nvSpPr>
          <p:cNvPr id="2" name="TextBox 1"/>
          <p:cNvSpPr txBox="1"/>
          <p:nvPr/>
        </p:nvSpPr>
        <p:spPr>
          <a:xfrm>
            <a:off x="609600" y="1371600"/>
            <a:ext cx="7772400" cy="584775"/>
          </a:xfrm>
          <a:prstGeom prst="rect">
            <a:avLst/>
          </a:prstGeom>
          <a:noFill/>
        </p:spPr>
        <p:txBody>
          <a:bodyPr wrap="square" rtlCol="0">
            <a:spAutoFit/>
          </a:bodyPr>
          <a:lstStyle/>
          <a:p>
            <a:r>
              <a:rPr lang="en-US" sz="1600" b="1" dirty="0" smtClean="0">
                <a:solidFill>
                  <a:schemeClr val="tx2">
                    <a:lumMod val="75000"/>
                  </a:schemeClr>
                </a:solidFill>
                <a:latin typeface="Helvetica" panose="020B0604020202020204" pitchFamily="34" charset="0"/>
                <a:cs typeface="Helvetica" panose="020B0604020202020204" pitchFamily="34" charset="0"/>
              </a:rPr>
              <a:t>We plan and host a number of Communications-driven events over the course of the academic year including the following:</a:t>
            </a:r>
            <a:endParaRPr lang="en-US" sz="1600" b="1" dirty="0">
              <a:solidFill>
                <a:schemeClr val="tx2">
                  <a:lumMod val="75000"/>
                </a:schemeClr>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83962806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Recruitment process</a:t>
            </a:r>
            <a:endParaRPr lang="en-US" dirty="0"/>
          </a:p>
        </p:txBody>
      </p:sp>
      <p:sp>
        <p:nvSpPr>
          <p:cNvPr id="3" name="Footer Placeholder 2"/>
          <p:cNvSpPr>
            <a:spLocks noGrp="1"/>
          </p:cNvSpPr>
          <p:nvPr>
            <p:ph type="ftr" sz="quarter" idx="11"/>
          </p:nvPr>
        </p:nvSpPr>
        <p:spPr/>
        <p:txBody>
          <a:bodyPr/>
          <a:lstStyle/>
          <a:p>
            <a:r>
              <a:rPr lang="en-US" smtClean="0"/>
              <a:t>Communications Advisory Board</a:t>
            </a:r>
            <a:endParaRPr lang="en-US" dirty="0"/>
          </a:p>
        </p:txBody>
      </p:sp>
      <p:sp>
        <p:nvSpPr>
          <p:cNvPr id="4" name="Slide Number Placeholder 3"/>
          <p:cNvSpPr>
            <a:spLocks noGrp="1"/>
          </p:cNvSpPr>
          <p:nvPr>
            <p:ph type="sldNum" sz="quarter" idx="12"/>
          </p:nvPr>
        </p:nvSpPr>
        <p:spPr/>
        <p:txBody>
          <a:bodyPr/>
          <a:lstStyle/>
          <a:p>
            <a:fld id="{0499C290-51E0-41BB-9934-58A3D372F678}" type="slidenum">
              <a:rPr lang="en-US" smtClean="0"/>
              <a:pPr/>
              <a:t>5</a:t>
            </a:fld>
            <a:endParaRPr lang="en-US"/>
          </a:p>
        </p:txBody>
      </p:sp>
      <p:sp>
        <p:nvSpPr>
          <p:cNvPr id="5" name="Content Placeholder 4"/>
          <p:cNvSpPr>
            <a:spLocks noGrp="1"/>
          </p:cNvSpPr>
          <p:nvPr>
            <p:ph sz="quarter" idx="13"/>
          </p:nvPr>
        </p:nvSpPr>
        <p:spPr>
          <a:xfrm>
            <a:off x="685800" y="1752600"/>
            <a:ext cx="7772400" cy="3429000"/>
          </a:xfrm>
        </p:spPr>
        <p:txBody>
          <a:bodyPr/>
          <a:lstStyle/>
          <a:p>
            <a:r>
              <a:rPr lang="en-US" dirty="0"/>
              <a:t>Our recruitment process is aimed at identifying high-performing, driven and </a:t>
            </a:r>
            <a:r>
              <a:rPr lang="en-US" dirty="0" smtClean="0"/>
              <a:t>committed freshmen </a:t>
            </a:r>
            <a:r>
              <a:rPr lang="en-US" dirty="0"/>
              <a:t>and sophomores who have a passion aligned with that of our </a:t>
            </a:r>
            <a:r>
              <a:rPr lang="en-US" dirty="0" smtClean="0"/>
              <a:t>mission. </a:t>
            </a:r>
            <a:r>
              <a:rPr lang="en-US" dirty="0"/>
              <a:t>Individuals who tend to perform well during our two rounds of interviews tend to be confident, creative and enthusiastic about the prospect of serving the Wharton </a:t>
            </a:r>
            <a:r>
              <a:rPr lang="en-US" dirty="0" smtClean="0"/>
              <a:t>community</a:t>
            </a:r>
          </a:p>
          <a:p>
            <a:endParaRPr lang="en-US" dirty="0"/>
          </a:p>
          <a:p>
            <a:r>
              <a:rPr lang="en-US" dirty="0"/>
              <a:t>The recruitment process </a:t>
            </a:r>
            <a:r>
              <a:rPr lang="en-US" dirty="0" smtClean="0"/>
              <a:t>takes place during </a:t>
            </a:r>
            <a:r>
              <a:rPr lang="en-US" dirty="0"/>
              <a:t>the spring and consists of two interviews; a </a:t>
            </a:r>
            <a:r>
              <a:rPr lang="en-US" dirty="0" smtClean="0"/>
              <a:t>thirty-minute </a:t>
            </a:r>
            <a:r>
              <a:rPr lang="en-US" dirty="0"/>
              <a:t>first round interview with one to two CAB members and a </a:t>
            </a:r>
            <a:r>
              <a:rPr lang="en-US" dirty="0" smtClean="0"/>
              <a:t>30-minute final </a:t>
            </a:r>
            <a:r>
              <a:rPr lang="en-US" dirty="0"/>
              <a:t>round interview with the co-chairs of the Communications Advisory Board.</a:t>
            </a:r>
          </a:p>
        </p:txBody>
      </p:sp>
    </p:spTree>
    <p:extLst>
      <p:ext uri="{BB962C8B-B14F-4D97-AF65-F5344CB8AC3E}">
        <p14:creationId xmlns:p14="http://schemas.microsoft.com/office/powerpoint/2010/main" val="2903854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CAB family</a:t>
            </a:r>
            <a:endParaRPr lang="en-US" dirty="0"/>
          </a:p>
        </p:txBody>
      </p:sp>
      <p:sp>
        <p:nvSpPr>
          <p:cNvPr id="3" name="Footer Placeholder 2"/>
          <p:cNvSpPr>
            <a:spLocks noGrp="1"/>
          </p:cNvSpPr>
          <p:nvPr>
            <p:ph type="ftr" sz="quarter" idx="11"/>
          </p:nvPr>
        </p:nvSpPr>
        <p:spPr/>
        <p:txBody>
          <a:bodyPr/>
          <a:lstStyle/>
          <a:p>
            <a:r>
              <a:rPr lang="en-US" smtClean="0"/>
              <a:t>Communications Advisory Board</a:t>
            </a:r>
            <a:endParaRPr lang="en-US" dirty="0"/>
          </a:p>
        </p:txBody>
      </p:sp>
      <p:sp>
        <p:nvSpPr>
          <p:cNvPr id="4" name="Slide Number Placeholder 3"/>
          <p:cNvSpPr>
            <a:spLocks noGrp="1"/>
          </p:cNvSpPr>
          <p:nvPr>
            <p:ph type="sldNum" sz="quarter" idx="12"/>
          </p:nvPr>
        </p:nvSpPr>
        <p:spPr/>
        <p:txBody>
          <a:bodyPr/>
          <a:lstStyle/>
          <a:p>
            <a:fld id="{0499C290-51E0-41BB-9934-58A3D372F678}" type="slidenum">
              <a:rPr lang="en-US" smtClean="0"/>
              <a:pPr/>
              <a:t>6</a:t>
            </a:fld>
            <a:endParaRPr lang="en-US"/>
          </a:p>
        </p:txBody>
      </p:sp>
      <p:sp>
        <p:nvSpPr>
          <p:cNvPr id="5" name="Content Placeholder 4"/>
          <p:cNvSpPr>
            <a:spLocks noGrp="1"/>
          </p:cNvSpPr>
          <p:nvPr>
            <p:ph sz="quarter" idx="13"/>
          </p:nvPr>
        </p:nvSpPr>
        <p:spPr>
          <a:xfrm>
            <a:off x="685800" y="1676400"/>
            <a:ext cx="3886200" cy="4114800"/>
          </a:xfrm>
        </p:spPr>
        <p:txBody>
          <a:bodyPr/>
          <a:lstStyle/>
          <a:p>
            <a:r>
              <a:rPr lang="en-US" dirty="0" smtClean="0"/>
              <a:t>Comprised of probably the most diverse and talented people you will meet in Wharton</a:t>
            </a:r>
          </a:p>
          <a:p>
            <a:r>
              <a:rPr lang="en-US" dirty="0" smtClean="0"/>
              <a:t>Intimate, small and close-knit (only 18 members across all four classes)</a:t>
            </a:r>
          </a:p>
          <a:p>
            <a:r>
              <a:rPr lang="en-US" dirty="0" smtClean="0"/>
              <a:t>Regular social events</a:t>
            </a:r>
          </a:p>
          <a:p>
            <a:r>
              <a:rPr lang="en-US" dirty="0" smtClean="0"/>
              <a:t>Lineage system for inter-class cohesion</a:t>
            </a:r>
          </a:p>
          <a:p>
            <a:r>
              <a:rPr lang="en-US" dirty="0" smtClean="0"/>
              <a:t>Alumni network with multiple touch points in a number of industries</a:t>
            </a:r>
          </a:p>
          <a:p>
            <a:endParaRPr lang="en-US" dirty="0" smtClean="0"/>
          </a:p>
          <a:p>
            <a:pPr marL="0" indent="0">
              <a:buNone/>
            </a:pPr>
            <a:r>
              <a:rPr lang="en-US" dirty="0" smtClean="0">
                <a:hlinkClick r:id="rId2"/>
              </a:rPr>
              <a:t>Bios of current CAB members</a:t>
            </a:r>
            <a:endParaRPr lang="en-US" dirty="0" smtClean="0"/>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b="27207"/>
          <a:stretch/>
        </p:blipFill>
        <p:spPr>
          <a:xfrm>
            <a:off x="4876800" y="2286000"/>
            <a:ext cx="3874129" cy="2115065"/>
          </a:xfrm>
          <a:prstGeom prst="rect">
            <a:avLst/>
          </a:prstGeom>
        </p:spPr>
      </p:pic>
    </p:spTree>
    <p:extLst>
      <p:ext uri="{BB962C8B-B14F-4D97-AF65-F5344CB8AC3E}">
        <p14:creationId xmlns:p14="http://schemas.microsoft.com/office/powerpoint/2010/main" val="2891710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Footer Placeholder 2"/>
          <p:cNvSpPr>
            <a:spLocks noGrp="1"/>
          </p:cNvSpPr>
          <p:nvPr>
            <p:ph type="ftr" sz="quarter" idx="11"/>
          </p:nvPr>
        </p:nvSpPr>
        <p:spPr/>
        <p:txBody>
          <a:bodyPr/>
          <a:lstStyle/>
          <a:p>
            <a:r>
              <a:rPr lang="en-US" smtClean="0"/>
              <a:t>Communications Advisory Board</a:t>
            </a:r>
            <a:endParaRPr lang="en-US" dirty="0"/>
          </a:p>
        </p:txBody>
      </p:sp>
      <p:sp>
        <p:nvSpPr>
          <p:cNvPr id="4" name="Slide Number Placeholder 3"/>
          <p:cNvSpPr>
            <a:spLocks noGrp="1"/>
          </p:cNvSpPr>
          <p:nvPr>
            <p:ph type="sldNum" sz="quarter" idx="12"/>
          </p:nvPr>
        </p:nvSpPr>
        <p:spPr/>
        <p:txBody>
          <a:bodyPr/>
          <a:lstStyle/>
          <a:p>
            <a:fld id="{0499C290-51E0-41BB-9934-58A3D372F678}" type="slidenum">
              <a:rPr lang="en-US" smtClean="0"/>
              <a:pPr/>
              <a:t>7</a:t>
            </a:fld>
            <a:endParaRPr lang="en-US"/>
          </a:p>
        </p:txBody>
      </p:sp>
      <p:sp>
        <p:nvSpPr>
          <p:cNvPr id="5" name="Content Placeholder 4"/>
          <p:cNvSpPr>
            <a:spLocks noGrp="1"/>
          </p:cNvSpPr>
          <p:nvPr>
            <p:ph sz="quarter" idx="13"/>
          </p:nvPr>
        </p:nvSpPr>
        <p:spPr/>
        <p:txBody>
          <a:bodyPr/>
          <a:lstStyle/>
          <a:p>
            <a:pPr marL="0" indent="0">
              <a:buNone/>
            </a:pPr>
            <a:r>
              <a:rPr lang="en-US" dirty="0" smtClean="0"/>
              <a:t>If you have any questions feel free to get in contact with either of the </a:t>
            </a:r>
            <a:r>
              <a:rPr lang="en-US" dirty="0" smtClean="0"/>
              <a:t>Co-Chairs:</a:t>
            </a:r>
            <a:endParaRPr lang="en-US" dirty="0" smtClean="0"/>
          </a:p>
          <a:p>
            <a:pPr marL="0" indent="0">
              <a:buNone/>
            </a:pPr>
            <a:endParaRPr lang="en-US" dirty="0"/>
          </a:p>
          <a:p>
            <a:pPr marL="0" indent="0">
              <a:buNone/>
            </a:pPr>
            <a:r>
              <a:rPr lang="en-US" dirty="0" err="1" smtClean="0"/>
              <a:t>Aditi</a:t>
            </a:r>
            <a:r>
              <a:rPr lang="en-US" dirty="0"/>
              <a:t> </a:t>
            </a:r>
            <a:r>
              <a:rPr lang="en-US" dirty="0" err="1" smtClean="0"/>
              <a:t>Srinivas</a:t>
            </a:r>
            <a:r>
              <a:rPr lang="en-US" dirty="0" smtClean="0"/>
              <a:t> (aditisr@wharton.upenn.edu)</a:t>
            </a:r>
          </a:p>
          <a:p>
            <a:pPr marL="0" indent="0">
              <a:buNone/>
            </a:pPr>
            <a:endParaRPr lang="en-US" dirty="0"/>
          </a:p>
          <a:p>
            <a:pPr marL="0" indent="0">
              <a:buNone/>
            </a:pPr>
            <a:r>
              <a:rPr lang="en-US" dirty="0" err="1" smtClean="0"/>
              <a:t>Tatenda</a:t>
            </a:r>
            <a:r>
              <a:rPr lang="en-US" dirty="0" smtClean="0"/>
              <a:t> </a:t>
            </a:r>
            <a:r>
              <a:rPr lang="en-US" dirty="0" err="1" smtClean="0"/>
              <a:t>Mpofu</a:t>
            </a:r>
            <a:r>
              <a:rPr lang="en-US" dirty="0" smtClean="0"/>
              <a:t> (tatenda@wharton.upenn.edu)</a:t>
            </a:r>
          </a:p>
        </p:txBody>
      </p:sp>
    </p:spTree>
    <p:extLst>
      <p:ext uri="{BB962C8B-B14F-4D97-AF65-F5344CB8AC3E}">
        <p14:creationId xmlns:p14="http://schemas.microsoft.com/office/powerpoint/2010/main" val="1567600240"/>
      </p:ext>
    </p:extLst>
  </p:cSld>
  <p:clrMapOvr>
    <a:masterClrMapping/>
  </p:clrMapOvr>
</p:sld>
</file>

<file path=ppt/theme/theme1.xml><?xml version="1.0" encoding="utf-8"?>
<a:theme xmlns:a="http://schemas.openxmlformats.org/drawingml/2006/main" name="knowledge_master1-3_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knowledge_master1-3_theme</Template>
  <TotalTime>923</TotalTime>
  <Words>464</Words>
  <Application>Microsoft Macintosh PowerPoint</Application>
  <PresentationFormat>On-screen Show (4:3)</PresentationFormat>
  <Paragraphs>51</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knowledge_master1-3_theme</vt:lpstr>
      <vt:lpstr>Wharton Communications advisory board (CAB) recruitment information document</vt:lpstr>
      <vt:lpstr>Our Mission</vt:lpstr>
      <vt:lpstr>What we do</vt:lpstr>
      <vt:lpstr>Calendar of Events</vt:lpstr>
      <vt:lpstr>The Recruitment process</vt:lpstr>
      <vt:lpstr>The CAB family</vt:lpstr>
      <vt:lpstr>Questions?</vt:lpstr>
    </vt:vector>
  </TitlesOfParts>
  <Company>The Wharton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tranac</dc:creator>
  <cp:lastModifiedBy>Mary Sun</cp:lastModifiedBy>
  <cp:revision>132</cp:revision>
  <cp:lastPrinted>2012-04-12T19:17:32Z</cp:lastPrinted>
  <dcterms:created xsi:type="dcterms:W3CDTF">2012-04-03T15:29:58Z</dcterms:created>
  <dcterms:modified xsi:type="dcterms:W3CDTF">2014-03-07T20:25:23Z</dcterms:modified>
</cp:coreProperties>
</file>